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37" r:id="rId2"/>
    <p:sldId id="2725" r:id="rId3"/>
    <p:sldId id="2726" r:id="rId4"/>
    <p:sldId id="2727" r:id="rId5"/>
    <p:sldId id="272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4" autoAdjust="0"/>
    <p:restoredTop sz="94660"/>
  </p:normalViewPr>
  <p:slideViewPr>
    <p:cSldViewPr snapToGrid="0">
      <p:cViewPr varScale="1">
        <p:scale>
          <a:sx n="81" d="100"/>
          <a:sy n="81" d="100"/>
        </p:scale>
        <p:origin x="114" y="1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E6CF5-16FA-4932-A78A-AE4A26FDEF6F}"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en-US"/>
        </a:p>
      </dgm:t>
    </dgm:pt>
    <dgm:pt modelId="{7D467EB4-1857-4ADF-B542-6CDDE480A976}">
      <dgm:prSet phldrT="[Text]"/>
      <dgm:spPr>
        <a:xfrm>
          <a:off x="2262210" y="1791002"/>
          <a:ext cx="1866862" cy="933431"/>
        </a:xfrm>
        <a:prstGeom prst="rect">
          <a:avLst/>
        </a:prstGeom>
        <a:scene3d>
          <a:camera prst="orthographicFront">
            <a:rot lat="0" lon="0" rev="0"/>
          </a:camera>
          <a:lightRig rig="threePt" dir="t">
            <a:rot lat="0" lon="0" rev="1200000"/>
          </a:lightRig>
        </a:scene3d>
        <a:sp3d>
          <a:bevelT w="63500" h="25400"/>
        </a:sp3d>
      </dgm:spPr>
      <dgm:t>
        <a:bodyPr/>
        <a:lstStyle/>
        <a:p>
          <a:pPr>
            <a:buNone/>
          </a:pPr>
          <a:r>
            <a:rPr lang="en-US">
              <a:latin typeface="Calibri"/>
              <a:ea typeface="+mn-ea"/>
              <a:cs typeface="+mn-cs"/>
            </a:rPr>
            <a:t>Academic Success Coaching 2.0</a:t>
          </a:r>
        </a:p>
      </dgm:t>
    </dgm:pt>
    <dgm:pt modelId="{86D7D376-691E-47E3-9B8D-E63995DA8918}" type="parTrans" cxnId="{802EDE17-94EE-4382-B606-13D5BF860115}">
      <dgm:prSet/>
      <dgm:spPr/>
      <dgm:t>
        <a:bodyPr/>
        <a:lstStyle/>
        <a:p>
          <a:endParaRPr lang="en-US"/>
        </a:p>
      </dgm:t>
    </dgm:pt>
    <dgm:pt modelId="{BE2443FA-9F36-4774-A268-0B92A186BEDC}" type="sibTrans" cxnId="{802EDE17-94EE-4382-B606-13D5BF860115}">
      <dgm:prSet/>
      <dgm:spPr/>
      <dgm:t>
        <a:bodyPr/>
        <a:lstStyle/>
        <a:p>
          <a:endParaRPr lang="en-US"/>
        </a:p>
      </dgm:t>
    </dgm:pt>
    <dgm:pt modelId="{4A7AD893-637F-409B-9A20-73FCC22CCF7C}">
      <dgm:prSet phldrT="[Text]"/>
      <dgm:spPr>
        <a:xfrm>
          <a:off x="3306" y="3116475"/>
          <a:ext cx="1866862" cy="933431"/>
        </a:xfrm>
        <a:prstGeom prst="rect">
          <a:avLst/>
        </a:prstGeom>
        <a:scene3d>
          <a:camera prst="orthographicFront">
            <a:rot lat="0" lon="0" rev="0"/>
          </a:camera>
          <a:lightRig rig="threePt" dir="t">
            <a:rot lat="0" lon="0" rev="1200000"/>
          </a:lightRig>
        </a:scene3d>
        <a:sp3d>
          <a:bevelT w="63500" h="25400"/>
        </a:sp3d>
      </dgm:spPr>
      <dgm:t>
        <a:bodyPr/>
        <a:lstStyle/>
        <a:p>
          <a:pPr>
            <a:buNone/>
          </a:pPr>
          <a:r>
            <a:rPr lang="en-US" dirty="0">
              <a:latin typeface="Calibri"/>
              <a:ea typeface="+mn-ea"/>
              <a:cs typeface="+mn-cs"/>
            </a:rPr>
            <a:t>Strategic caseload management</a:t>
          </a:r>
        </a:p>
      </dgm:t>
    </dgm:pt>
    <dgm:pt modelId="{A39E4187-4D96-4463-B2A3-48F0C28C2F2D}" type="parTrans" cxnId="{4232D73D-43DD-4556-9397-7C9CD1F888AE}">
      <dgm:prSet/>
      <dgm:spPr>
        <a:xfrm>
          <a:off x="936738" y="2724434"/>
          <a:ext cx="2258903" cy="392041"/>
        </a:xfrm>
        <a:custGeom>
          <a:avLst/>
          <a:gdLst/>
          <a:ahLst/>
          <a:cxnLst/>
          <a:rect l="0" t="0" r="0" b="0"/>
          <a:pathLst>
            <a:path>
              <a:moveTo>
                <a:pt x="2258903" y="0"/>
              </a:moveTo>
              <a:lnTo>
                <a:pt x="2258903" y="196020"/>
              </a:lnTo>
              <a:lnTo>
                <a:pt x="0" y="196020"/>
              </a:lnTo>
              <a:lnTo>
                <a:pt x="0" y="392041"/>
              </a:lnTo>
            </a:path>
          </a:pathLst>
        </a:custGeom>
      </dgm:spPr>
      <dgm:t>
        <a:bodyPr/>
        <a:lstStyle/>
        <a:p>
          <a:endParaRPr lang="en-US"/>
        </a:p>
      </dgm:t>
    </dgm:pt>
    <dgm:pt modelId="{0F7CEC29-2313-41AF-A847-06A0F7165FE2}" type="sibTrans" cxnId="{4232D73D-43DD-4556-9397-7C9CD1F888AE}">
      <dgm:prSet/>
      <dgm:spPr/>
      <dgm:t>
        <a:bodyPr/>
        <a:lstStyle/>
        <a:p>
          <a:endParaRPr lang="en-US"/>
        </a:p>
      </dgm:t>
    </dgm:pt>
    <dgm:pt modelId="{EA2302D4-B82B-4256-9ED6-C5C39746F85B}">
      <dgm:prSet phldrT="[Text]"/>
      <dgm:spPr>
        <a:xfrm>
          <a:off x="470022" y="4441948"/>
          <a:ext cx="1866862" cy="933431"/>
        </a:xfrm>
        <a:prstGeom prst="rect">
          <a:avLst/>
        </a:prstGeom>
        <a:scene3d>
          <a:camera prst="orthographicFront">
            <a:rot lat="0" lon="0" rev="0"/>
          </a:camera>
          <a:lightRig rig="threePt" dir="t">
            <a:rot lat="0" lon="0" rev="1200000"/>
          </a:lightRig>
        </a:scene3d>
        <a:sp3d>
          <a:bevelT w="63500" h="25400"/>
        </a:sp3d>
      </dgm:spPr>
      <dgm:t>
        <a:bodyPr/>
        <a:lstStyle/>
        <a:p>
          <a:pPr>
            <a:buNone/>
          </a:pPr>
          <a:r>
            <a:rPr lang="en-US">
              <a:latin typeface="Calibri"/>
              <a:ea typeface="+mn-ea"/>
              <a:cs typeface="+mn-cs"/>
            </a:rPr>
            <a:t>Incorporate high, medium, and low risk indicators</a:t>
          </a:r>
        </a:p>
      </dgm:t>
    </dgm:pt>
    <dgm:pt modelId="{A35CF0EB-93A7-47F9-BD7C-BAD72F26CE14}" type="parTrans" cxnId="{40DDCC2A-C060-46E5-8302-1246AD7CE003}">
      <dgm:prSet/>
      <dgm:spPr>
        <a:xfrm>
          <a:off x="189993" y="4049906"/>
          <a:ext cx="280029" cy="858756"/>
        </a:xfrm>
        <a:custGeom>
          <a:avLst/>
          <a:gdLst/>
          <a:ahLst/>
          <a:cxnLst/>
          <a:rect l="0" t="0" r="0" b="0"/>
          <a:pathLst>
            <a:path>
              <a:moveTo>
                <a:pt x="0" y="0"/>
              </a:moveTo>
              <a:lnTo>
                <a:pt x="0" y="858756"/>
              </a:lnTo>
              <a:lnTo>
                <a:pt x="280029" y="858756"/>
              </a:lnTo>
            </a:path>
          </a:pathLst>
        </a:custGeom>
      </dgm:spPr>
      <dgm:t>
        <a:bodyPr/>
        <a:lstStyle/>
        <a:p>
          <a:endParaRPr lang="en-US"/>
        </a:p>
      </dgm:t>
    </dgm:pt>
    <dgm:pt modelId="{DEB608DC-8D3D-4DD7-91B1-E8A54564051D}" type="sibTrans" cxnId="{40DDCC2A-C060-46E5-8302-1246AD7CE003}">
      <dgm:prSet/>
      <dgm:spPr/>
      <dgm:t>
        <a:bodyPr/>
        <a:lstStyle/>
        <a:p>
          <a:endParaRPr lang="en-US"/>
        </a:p>
      </dgm:t>
    </dgm:pt>
    <dgm:pt modelId="{E0EC775E-5B03-44B0-87FA-53B1E60F94C5}">
      <dgm:prSet phldrT="[Text]"/>
      <dgm:spPr>
        <a:xfrm>
          <a:off x="470022" y="5767420"/>
          <a:ext cx="1866862" cy="933431"/>
        </a:xfrm>
        <a:prstGeom prst="rect">
          <a:avLst/>
        </a:prstGeom>
        <a:scene3d>
          <a:camera prst="orthographicFront">
            <a:rot lat="0" lon="0" rev="0"/>
          </a:camera>
          <a:lightRig rig="threePt" dir="t">
            <a:rot lat="0" lon="0" rev="1200000"/>
          </a:lightRig>
        </a:scene3d>
        <a:sp3d>
          <a:bevelT w="63500" h="25400"/>
        </a:sp3d>
      </dgm:spPr>
      <dgm:t>
        <a:bodyPr/>
        <a:lstStyle/>
        <a:p>
          <a:pPr>
            <a:buNone/>
          </a:pPr>
          <a:r>
            <a:rPr lang="en-US">
              <a:latin typeface="Calibri"/>
              <a:ea typeface="+mn-ea"/>
              <a:cs typeface="+mn-cs"/>
            </a:rPr>
            <a:t>Established targets and metrics</a:t>
          </a:r>
        </a:p>
      </dgm:t>
    </dgm:pt>
    <dgm:pt modelId="{BA07BAE8-8871-4C9F-9F75-AE019B2220AB}" type="parTrans" cxnId="{7FAFCDA1-474A-4254-BAEB-BE32C844D077}">
      <dgm:prSet/>
      <dgm:spPr>
        <a:xfrm>
          <a:off x="189993" y="4049906"/>
          <a:ext cx="280029" cy="2184229"/>
        </a:xfrm>
        <a:custGeom>
          <a:avLst/>
          <a:gdLst/>
          <a:ahLst/>
          <a:cxnLst/>
          <a:rect l="0" t="0" r="0" b="0"/>
          <a:pathLst>
            <a:path>
              <a:moveTo>
                <a:pt x="0" y="0"/>
              </a:moveTo>
              <a:lnTo>
                <a:pt x="0" y="2184229"/>
              </a:lnTo>
              <a:lnTo>
                <a:pt x="280029" y="2184229"/>
              </a:lnTo>
            </a:path>
          </a:pathLst>
        </a:custGeom>
      </dgm:spPr>
      <dgm:t>
        <a:bodyPr/>
        <a:lstStyle/>
        <a:p>
          <a:endParaRPr lang="en-US"/>
        </a:p>
      </dgm:t>
    </dgm:pt>
    <dgm:pt modelId="{BB58F7D0-DFD8-4EFC-AB32-1B2889D62F0E}" type="sibTrans" cxnId="{7FAFCDA1-474A-4254-BAEB-BE32C844D077}">
      <dgm:prSet/>
      <dgm:spPr/>
      <dgm:t>
        <a:bodyPr/>
        <a:lstStyle/>
        <a:p>
          <a:endParaRPr lang="en-US"/>
        </a:p>
      </dgm:t>
    </dgm:pt>
    <dgm:pt modelId="{014E86F2-AA11-4D64-B686-703FC0488027}">
      <dgm:prSet phldrT="[Text]"/>
      <dgm:spPr>
        <a:xfrm>
          <a:off x="2262210" y="3116475"/>
          <a:ext cx="1866862" cy="933431"/>
        </a:xfrm>
        <a:prstGeom prst="rect">
          <a:avLst/>
        </a:prstGeom>
        <a:scene3d>
          <a:camera prst="orthographicFront">
            <a:rot lat="0" lon="0" rev="0"/>
          </a:camera>
          <a:lightRig rig="threePt" dir="t">
            <a:rot lat="0" lon="0" rev="1200000"/>
          </a:lightRig>
        </a:scene3d>
        <a:sp3d>
          <a:bevelT w="63500" h="25400"/>
        </a:sp3d>
      </dgm:spPr>
      <dgm:t>
        <a:bodyPr/>
        <a:lstStyle/>
        <a:p>
          <a:pPr>
            <a:buNone/>
          </a:pPr>
          <a:r>
            <a:rPr lang="en-US">
              <a:latin typeface="Calibri"/>
              <a:ea typeface="+mn-ea"/>
              <a:cs typeface="+mn-cs"/>
            </a:rPr>
            <a:t>Streamlined and innovative communication strategies</a:t>
          </a:r>
        </a:p>
      </dgm:t>
    </dgm:pt>
    <dgm:pt modelId="{8C74AC74-B3DA-4A04-8227-BE0943992E28}" type="parTrans" cxnId="{2F124792-FD64-4F69-A284-45DFA2E4C3EC}">
      <dgm:prSet/>
      <dgm:spPr>
        <a:xfrm>
          <a:off x="3149922" y="2724434"/>
          <a:ext cx="91440" cy="392041"/>
        </a:xfrm>
        <a:custGeom>
          <a:avLst/>
          <a:gdLst/>
          <a:ahLst/>
          <a:cxnLst/>
          <a:rect l="0" t="0" r="0" b="0"/>
          <a:pathLst>
            <a:path>
              <a:moveTo>
                <a:pt x="45720" y="0"/>
              </a:moveTo>
              <a:lnTo>
                <a:pt x="45720" y="392041"/>
              </a:lnTo>
            </a:path>
          </a:pathLst>
        </a:custGeom>
      </dgm:spPr>
      <dgm:t>
        <a:bodyPr/>
        <a:lstStyle/>
        <a:p>
          <a:endParaRPr lang="en-US"/>
        </a:p>
      </dgm:t>
    </dgm:pt>
    <dgm:pt modelId="{1F5000C7-79BC-4B3D-9D46-FFC0DED41EC8}" type="sibTrans" cxnId="{2F124792-FD64-4F69-A284-45DFA2E4C3EC}">
      <dgm:prSet/>
      <dgm:spPr/>
      <dgm:t>
        <a:bodyPr/>
        <a:lstStyle/>
        <a:p>
          <a:endParaRPr lang="en-US"/>
        </a:p>
      </dgm:t>
    </dgm:pt>
    <dgm:pt modelId="{6FA1055C-97C7-4018-B827-EB5D2D824F9A}">
      <dgm:prSet phldrT="[Text]"/>
      <dgm:spPr>
        <a:xfrm>
          <a:off x="2728926" y="4441948"/>
          <a:ext cx="1866862" cy="933431"/>
        </a:xfrm>
        <a:prstGeom prst="rect">
          <a:avLst/>
        </a:prstGeom>
        <a:scene3d>
          <a:camera prst="orthographicFront">
            <a:rot lat="0" lon="0" rev="0"/>
          </a:camera>
          <a:lightRig rig="threePt" dir="t">
            <a:rot lat="0" lon="0" rev="1200000"/>
          </a:lightRig>
        </a:scene3d>
        <a:sp3d>
          <a:bevelT w="63500" h="25400"/>
        </a:sp3d>
      </dgm:spPr>
      <dgm:t>
        <a:bodyPr/>
        <a:lstStyle/>
        <a:p>
          <a:pPr>
            <a:buNone/>
          </a:pPr>
          <a:r>
            <a:rPr lang="en-US">
              <a:latin typeface="Calibri"/>
              <a:ea typeface="+mn-ea"/>
              <a:cs typeface="+mn-cs"/>
            </a:rPr>
            <a:t>Targeted text messaging</a:t>
          </a:r>
        </a:p>
      </dgm:t>
    </dgm:pt>
    <dgm:pt modelId="{6544F9EB-EEF3-4530-B798-52C9B71777A8}" type="parTrans" cxnId="{40FBAC79-6556-4ED8-8E46-2F75FE479FCC}">
      <dgm:prSet/>
      <dgm:spPr>
        <a:xfrm>
          <a:off x="2448897" y="4049906"/>
          <a:ext cx="280029" cy="858756"/>
        </a:xfrm>
        <a:custGeom>
          <a:avLst/>
          <a:gdLst/>
          <a:ahLst/>
          <a:cxnLst/>
          <a:rect l="0" t="0" r="0" b="0"/>
          <a:pathLst>
            <a:path>
              <a:moveTo>
                <a:pt x="0" y="0"/>
              </a:moveTo>
              <a:lnTo>
                <a:pt x="0" y="858756"/>
              </a:lnTo>
              <a:lnTo>
                <a:pt x="280029" y="858756"/>
              </a:lnTo>
            </a:path>
          </a:pathLst>
        </a:custGeom>
      </dgm:spPr>
      <dgm:t>
        <a:bodyPr/>
        <a:lstStyle/>
        <a:p>
          <a:endParaRPr lang="en-US"/>
        </a:p>
      </dgm:t>
    </dgm:pt>
    <dgm:pt modelId="{AEEA51F5-8CD3-4B1E-9711-A1A8F47FA66E}" type="sibTrans" cxnId="{40FBAC79-6556-4ED8-8E46-2F75FE479FCC}">
      <dgm:prSet/>
      <dgm:spPr/>
      <dgm:t>
        <a:bodyPr/>
        <a:lstStyle/>
        <a:p>
          <a:endParaRPr lang="en-US"/>
        </a:p>
      </dgm:t>
    </dgm:pt>
    <dgm:pt modelId="{3AA8D1DE-5AD5-4D65-820D-345C78B7FE9F}">
      <dgm:prSet/>
      <dgm:spPr>
        <a:xfrm>
          <a:off x="4521114" y="3116475"/>
          <a:ext cx="1866862" cy="933431"/>
        </a:xfrm>
        <a:prstGeom prst="rect">
          <a:avLst/>
        </a:prstGeom>
        <a:scene3d>
          <a:camera prst="orthographicFront">
            <a:rot lat="0" lon="0" rev="0"/>
          </a:camera>
          <a:lightRig rig="threePt" dir="t">
            <a:rot lat="0" lon="0" rev="1200000"/>
          </a:lightRig>
        </a:scene3d>
        <a:sp3d>
          <a:bevelT w="63500" h="25400"/>
        </a:sp3d>
      </dgm:spPr>
      <dgm:t>
        <a:bodyPr/>
        <a:lstStyle/>
        <a:p>
          <a:pPr>
            <a:buNone/>
          </a:pPr>
          <a:r>
            <a:rPr lang="en-US">
              <a:latin typeface="Calibri"/>
              <a:ea typeface="+mn-ea"/>
              <a:cs typeface="+mn-cs"/>
            </a:rPr>
            <a:t>Early Alerts</a:t>
          </a:r>
        </a:p>
      </dgm:t>
    </dgm:pt>
    <dgm:pt modelId="{60D9A4BC-998A-4B0A-AD55-136FDF2D6078}" type="parTrans" cxnId="{F9FB8ECC-07EE-4FB4-9229-227E77FB1EB6}">
      <dgm:prSet/>
      <dgm:spPr>
        <a:xfrm>
          <a:off x="3195642" y="2724434"/>
          <a:ext cx="2258903" cy="392041"/>
        </a:xfrm>
        <a:custGeom>
          <a:avLst/>
          <a:gdLst/>
          <a:ahLst/>
          <a:cxnLst/>
          <a:rect l="0" t="0" r="0" b="0"/>
          <a:pathLst>
            <a:path>
              <a:moveTo>
                <a:pt x="0" y="0"/>
              </a:moveTo>
              <a:lnTo>
                <a:pt x="0" y="196020"/>
              </a:lnTo>
              <a:lnTo>
                <a:pt x="2258903" y="196020"/>
              </a:lnTo>
              <a:lnTo>
                <a:pt x="2258903" y="392041"/>
              </a:lnTo>
            </a:path>
          </a:pathLst>
        </a:custGeom>
      </dgm:spPr>
      <dgm:t>
        <a:bodyPr/>
        <a:lstStyle/>
        <a:p>
          <a:endParaRPr lang="en-US"/>
        </a:p>
      </dgm:t>
    </dgm:pt>
    <dgm:pt modelId="{FCE98D02-C400-4483-A426-BA21A5E0E3CC}" type="sibTrans" cxnId="{F9FB8ECC-07EE-4FB4-9229-227E77FB1EB6}">
      <dgm:prSet/>
      <dgm:spPr/>
      <dgm:t>
        <a:bodyPr/>
        <a:lstStyle/>
        <a:p>
          <a:endParaRPr lang="en-US"/>
        </a:p>
      </dgm:t>
    </dgm:pt>
    <dgm:pt modelId="{D1BB7B8A-B77E-45C6-B4BF-991D981317B5}">
      <dgm:prSet/>
      <dgm:spPr>
        <a:xfrm>
          <a:off x="2728926" y="5767420"/>
          <a:ext cx="1866862" cy="933431"/>
        </a:xfrm>
        <a:prstGeom prst="rect">
          <a:avLst/>
        </a:prstGeom>
        <a:scene3d>
          <a:camera prst="orthographicFront">
            <a:rot lat="0" lon="0" rev="0"/>
          </a:camera>
          <a:lightRig rig="threePt" dir="t">
            <a:rot lat="0" lon="0" rev="1200000"/>
          </a:lightRig>
        </a:scene3d>
        <a:sp3d>
          <a:bevelT w="63500" h="25400"/>
        </a:sp3d>
      </dgm:spPr>
      <dgm:t>
        <a:bodyPr/>
        <a:lstStyle/>
        <a:p>
          <a:pPr>
            <a:buNone/>
          </a:pPr>
          <a:r>
            <a:rPr lang="en-US">
              <a:latin typeface="Calibri"/>
              <a:ea typeface="+mn-ea"/>
              <a:cs typeface="+mn-cs"/>
            </a:rPr>
            <a:t>Pop up video group</a:t>
          </a:r>
        </a:p>
      </dgm:t>
    </dgm:pt>
    <dgm:pt modelId="{4DE8B1BD-E55A-4BFE-858F-6789921C13BD}" type="parTrans" cxnId="{AC8D8604-5E11-40D0-AFCA-F0BC081A88A3}">
      <dgm:prSet/>
      <dgm:spPr>
        <a:xfrm>
          <a:off x="2448897" y="4049906"/>
          <a:ext cx="280029" cy="2184229"/>
        </a:xfrm>
        <a:custGeom>
          <a:avLst/>
          <a:gdLst/>
          <a:ahLst/>
          <a:cxnLst/>
          <a:rect l="0" t="0" r="0" b="0"/>
          <a:pathLst>
            <a:path>
              <a:moveTo>
                <a:pt x="0" y="0"/>
              </a:moveTo>
              <a:lnTo>
                <a:pt x="0" y="2184229"/>
              </a:lnTo>
              <a:lnTo>
                <a:pt x="280029" y="2184229"/>
              </a:lnTo>
            </a:path>
          </a:pathLst>
        </a:custGeom>
      </dgm:spPr>
      <dgm:t>
        <a:bodyPr/>
        <a:lstStyle/>
        <a:p>
          <a:endParaRPr lang="en-US"/>
        </a:p>
      </dgm:t>
    </dgm:pt>
    <dgm:pt modelId="{358C129A-B25F-4731-A035-C4864527503F}" type="sibTrans" cxnId="{AC8D8604-5E11-40D0-AFCA-F0BC081A88A3}">
      <dgm:prSet/>
      <dgm:spPr/>
      <dgm:t>
        <a:bodyPr/>
        <a:lstStyle/>
        <a:p>
          <a:endParaRPr lang="en-US"/>
        </a:p>
      </dgm:t>
    </dgm:pt>
    <dgm:pt modelId="{1FB866C0-B63C-4F4C-A2AC-FECCB3FFD934}">
      <dgm:prSet/>
      <dgm:spPr>
        <a:xfrm>
          <a:off x="4987830" y="4441948"/>
          <a:ext cx="1866862" cy="933431"/>
        </a:xfrm>
        <a:prstGeom prst="rect">
          <a:avLst/>
        </a:prstGeom>
        <a:scene3d>
          <a:camera prst="orthographicFront">
            <a:rot lat="0" lon="0" rev="0"/>
          </a:camera>
          <a:lightRig rig="threePt" dir="t">
            <a:rot lat="0" lon="0" rev="1200000"/>
          </a:lightRig>
        </a:scene3d>
        <a:sp3d>
          <a:bevelT w="63500" h="25400"/>
        </a:sp3d>
      </dgm:spPr>
      <dgm:t>
        <a:bodyPr/>
        <a:lstStyle/>
        <a:p>
          <a:pPr>
            <a:buNone/>
          </a:pPr>
          <a:r>
            <a:rPr lang="en-US">
              <a:latin typeface="Calibri"/>
              <a:ea typeface="+mn-ea"/>
              <a:cs typeface="+mn-cs"/>
            </a:rPr>
            <a:t>Intervention pathways</a:t>
          </a:r>
        </a:p>
      </dgm:t>
    </dgm:pt>
    <dgm:pt modelId="{A5DF7D0C-C445-4645-B928-EB4C1C57BBA9}" type="parTrans" cxnId="{877670CC-B46A-458F-91B4-78D2902CC6C1}">
      <dgm:prSet/>
      <dgm:spPr>
        <a:xfrm>
          <a:off x="4707801" y="4049906"/>
          <a:ext cx="280029" cy="858756"/>
        </a:xfrm>
        <a:custGeom>
          <a:avLst/>
          <a:gdLst/>
          <a:ahLst/>
          <a:cxnLst/>
          <a:rect l="0" t="0" r="0" b="0"/>
          <a:pathLst>
            <a:path>
              <a:moveTo>
                <a:pt x="0" y="0"/>
              </a:moveTo>
              <a:lnTo>
                <a:pt x="0" y="858756"/>
              </a:lnTo>
              <a:lnTo>
                <a:pt x="280029" y="858756"/>
              </a:lnTo>
            </a:path>
          </a:pathLst>
        </a:custGeom>
      </dgm:spPr>
      <dgm:t>
        <a:bodyPr/>
        <a:lstStyle/>
        <a:p>
          <a:endParaRPr lang="en-US"/>
        </a:p>
      </dgm:t>
    </dgm:pt>
    <dgm:pt modelId="{7C41B90E-1BD1-452B-821A-881AE99EC088}" type="sibTrans" cxnId="{877670CC-B46A-458F-91B4-78D2902CC6C1}">
      <dgm:prSet/>
      <dgm:spPr/>
      <dgm:t>
        <a:bodyPr/>
        <a:lstStyle/>
        <a:p>
          <a:endParaRPr lang="en-US"/>
        </a:p>
      </dgm:t>
    </dgm:pt>
    <dgm:pt modelId="{FE315CA3-D3B9-4E6C-A1A0-89F75954B613}">
      <dgm:prSet/>
      <dgm:spPr>
        <a:xfrm>
          <a:off x="4987830" y="5767420"/>
          <a:ext cx="1866862" cy="933431"/>
        </a:xfrm>
        <a:prstGeom prst="rect">
          <a:avLst/>
        </a:prstGeom>
        <a:scene3d>
          <a:camera prst="orthographicFront">
            <a:rot lat="0" lon="0" rev="0"/>
          </a:camera>
          <a:lightRig rig="threePt" dir="t">
            <a:rot lat="0" lon="0" rev="1200000"/>
          </a:lightRig>
        </a:scene3d>
        <a:sp3d>
          <a:bevelT w="63500" h="25400"/>
        </a:sp3d>
      </dgm:spPr>
      <dgm:t>
        <a:bodyPr/>
        <a:lstStyle/>
        <a:p>
          <a:pPr>
            <a:buNone/>
          </a:pPr>
          <a:r>
            <a:rPr lang="en-US">
              <a:latin typeface="Calibri"/>
              <a:ea typeface="+mn-ea"/>
              <a:cs typeface="+mn-cs"/>
            </a:rPr>
            <a:t>Training</a:t>
          </a:r>
        </a:p>
      </dgm:t>
    </dgm:pt>
    <dgm:pt modelId="{A582E327-9A31-48F7-A1B1-EAFAA36CD75B}" type="parTrans" cxnId="{71F69165-7EAB-4839-AD12-8877D0781CAE}">
      <dgm:prSet/>
      <dgm:spPr>
        <a:xfrm>
          <a:off x="4707801" y="4049906"/>
          <a:ext cx="280029" cy="2184229"/>
        </a:xfrm>
        <a:custGeom>
          <a:avLst/>
          <a:gdLst/>
          <a:ahLst/>
          <a:cxnLst/>
          <a:rect l="0" t="0" r="0" b="0"/>
          <a:pathLst>
            <a:path>
              <a:moveTo>
                <a:pt x="0" y="0"/>
              </a:moveTo>
              <a:lnTo>
                <a:pt x="0" y="2184229"/>
              </a:lnTo>
              <a:lnTo>
                <a:pt x="280029" y="2184229"/>
              </a:lnTo>
            </a:path>
          </a:pathLst>
        </a:custGeom>
      </dgm:spPr>
      <dgm:t>
        <a:bodyPr/>
        <a:lstStyle/>
        <a:p>
          <a:endParaRPr lang="en-US"/>
        </a:p>
      </dgm:t>
    </dgm:pt>
    <dgm:pt modelId="{AAD86E51-702C-4662-A09E-A3E174F51ED8}" type="sibTrans" cxnId="{71F69165-7EAB-4839-AD12-8877D0781CAE}">
      <dgm:prSet/>
      <dgm:spPr/>
      <dgm:t>
        <a:bodyPr/>
        <a:lstStyle/>
        <a:p>
          <a:endParaRPr lang="en-US"/>
        </a:p>
      </dgm:t>
    </dgm:pt>
    <dgm:pt modelId="{45B8D10A-0D24-410B-9BF8-758D08BDD271}" type="pres">
      <dgm:prSet presAssocID="{8E6E6CF5-16FA-4932-A78A-AE4A26FDEF6F}" presName="hierChild1" presStyleCnt="0">
        <dgm:presLayoutVars>
          <dgm:orgChart val="1"/>
          <dgm:chPref val="1"/>
          <dgm:dir/>
          <dgm:animOne val="branch"/>
          <dgm:animLvl val="lvl"/>
          <dgm:resizeHandles/>
        </dgm:presLayoutVars>
      </dgm:prSet>
      <dgm:spPr/>
    </dgm:pt>
    <dgm:pt modelId="{EE46C417-2F7C-4079-9106-80B66F8C17F2}" type="pres">
      <dgm:prSet presAssocID="{7D467EB4-1857-4ADF-B542-6CDDE480A976}" presName="hierRoot1" presStyleCnt="0">
        <dgm:presLayoutVars>
          <dgm:hierBranch val="init"/>
        </dgm:presLayoutVars>
      </dgm:prSet>
      <dgm:spPr/>
    </dgm:pt>
    <dgm:pt modelId="{6D4A7F0E-B152-4DAE-BD5D-870969F52B89}" type="pres">
      <dgm:prSet presAssocID="{7D467EB4-1857-4ADF-B542-6CDDE480A976}" presName="rootComposite1" presStyleCnt="0"/>
      <dgm:spPr/>
    </dgm:pt>
    <dgm:pt modelId="{20D1B9C8-FE0D-42E1-88D9-E02E97DC62B7}" type="pres">
      <dgm:prSet presAssocID="{7D467EB4-1857-4ADF-B542-6CDDE480A976}" presName="rootText1" presStyleLbl="node0" presStyleIdx="0" presStyleCnt="1">
        <dgm:presLayoutVars>
          <dgm:chPref val="3"/>
        </dgm:presLayoutVars>
      </dgm:prSet>
      <dgm:spPr/>
    </dgm:pt>
    <dgm:pt modelId="{A84C8F79-6E40-4CD6-A14E-09AB515F3862}" type="pres">
      <dgm:prSet presAssocID="{7D467EB4-1857-4ADF-B542-6CDDE480A976}" presName="rootConnector1" presStyleLbl="node1" presStyleIdx="0" presStyleCnt="0"/>
      <dgm:spPr/>
    </dgm:pt>
    <dgm:pt modelId="{104DC8F4-BD9D-466D-8C5E-9CB8D20517F3}" type="pres">
      <dgm:prSet presAssocID="{7D467EB4-1857-4ADF-B542-6CDDE480A976}" presName="hierChild2" presStyleCnt="0"/>
      <dgm:spPr/>
    </dgm:pt>
    <dgm:pt modelId="{385573AD-CE29-4156-8C17-3D33A083F80E}" type="pres">
      <dgm:prSet presAssocID="{A39E4187-4D96-4463-B2A3-48F0C28C2F2D}" presName="Name37" presStyleLbl="parChTrans1D2" presStyleIdx="0" presStyleCnt="3"/>
      <dgm:spPr/>
    </dgm:pt>
    <dgm:pt modelId="{366B965F-A524-488D-A87F-542FAB7904B1}" type="pres">
      <dgm:prSet presAssocID="{4A7AD893-637F-409B-9A20-73FCC22CCF7C}" presName="hierRoot2" presStyleCnt="0">
        <dgm:presLayoutVars>
          <dgm:hierBranch val="init"/>
        </dgm:presLayoutVars>
      </dgm:prSet>
      <dgm:spPr/>
    </dgm:pt>
    <dgm:pt modelId="{1688B89A-F31C-487B-9E50-60698E5C07E1}" type="pres">
      <dgm:prSet presAssocID="{4A7AD893-637F-409B-9A20-73FCC22CCF7C}" presName="rootComposite" presStyleCnt="0"/>
      <dgm:spPr/>
    </dgm:pt>
    <dgm:pt modelId="{B505BA9A-9A78-45D5-B2CF-32B54AF8BEC9}" type="pres">
      <dgm:prSet presAssocID="{4A7AD893-637F-409B-9A20-73FCC22CCF7C}" presName="rootText" presStyleLbl="node2" presStyleIdx="0" presStyleCnt="3">
        <dgm:presLayoutVars>
          <dgm:chPref val="3"/>
        </dgm:presLayoutVars>
      </dgm:prSet>
      <dgm:spPr/>
    </dgm:pt>
    <dgm:pt modelId="{E6DD2B92-C391-4D6F-A00C-40A79A63E9B1}" type="pres">
      <dgm:prSet presAssocID="{4A7AD893-637F-409B-9A20-73FCC22CCF7C}" presName="rootConnector" presStyleLbl="node2" presStyleIdx="0" presStyleCnt="3"/>
      <dgm:spPr/>
    </dgm:pt>
    <dgm:pt modelId="{84BE9FAD-04AD-4802-B862-CA2DCFF1A5C6}" type="pres">
      <dgm:prSet presAssocID="{4A7AD893-637F-409B-9A20-73FCC22CCF7C}" presName="hierChild4" presStyleCnt="0"/>
      <dgm:spPr/>
    </dgm:pt>
    <dgm:pt modelId="{FE418F85-9362-4B40-9CCD-3B70D8BA4CBB}" type="pres">
      <dgm:prSet presAssocID="{A35CF0EB-93A7-47F9-BD7C-BAD72F26CE14}" presName="Name37" presStyleLbl="parChTrans1D3" presStyleIdx="0" presStyleCnt="6"/>
      <dgm:spPr/>
    </dgm:pt>
    <dgm:pt modelId="{F61C6A1B-86E3-480C-8006-41B3B89CCEAC}" type="pres">
      <dgm:prSet presAssocID="{EA2302D4-B82B-4256-9ED6-C5C39746F85B}" presName="hierRoot2" presStyleCnt="0">
        <dgm:presLayoutVars>
          <dgm:hierBranch val="init"/>
        </dgm:presLayoutVars>
      </dgm:prSet>
      <dgm:spPr/>
    </dgm:pt>
    <dgm:pt modelId="{2D496796-D446-444A-8A45-BCC533EC50EB}" type="pres">
      <dgm:prSet presAssocID="{EA2302D4-B82B-4256-9ED6-C5C39746F85B}" presName="rootComposite" presStyleCnt="0"/>
      <dgm:spPr/>
    </dgm:pt>
    <dgm:pt modelId="{17320D6F-D9CD-4BA2-89AF-49F4C101297F}" type="pres">
      <dgm:prSet presAssocID="{EA2302D4-B82B-4256-9ED6-C5C39746F85B}" presName="rootText" presStyleLbl="node3" presStyleIdx="0" presStyleCnt="6">
        <dgm:presLayoutVars>
          <dgm:chPref val="3"/>
        </dgm:presLayoutVars>
      </dgm:prSet>
      <dgm:spPr/>
    </dgm:pt>
    <dgm:pt modelId="{71625D7B-F30A-4943-B618-B03992A438E6}" type="pres">
      <dgm:prSet presAssocID="{EA2302D4-B82B-4256-9ED6-C5C39746F85B}" presName="rootConnector" presStyleLbl="node3" presStyleIdx="0" presStyleCnt="6"/>
      <dgm:spPr/>
    </dgm:pt>
    <dgm:pt modelId="{FF746532-9FFC-4F44-8258-7FE7D0019013}" type="pres">
      <dgm:prSet presAssocID="{EA2302D4-B82B-4256-9ED6-C5C39746F85B}" presName="hierChild4" presStyleCnt="0"/>
      <dgm:spPr/>
    </dgm:pt>
    <dgm:pt modelId="{8CB0C042-64C3-4086-A810-92698E193A09}" type="pres">
      <dgm:prSet presAssocID="{EA2302D4-B82B-4256-9ED6-C5C39746F85B}" presName="hierChild5" presStyleCnt="0"/>
      <dgm:spPr/>
    </dgm:pt>
    <dgm:pt modelId="{1FB0942D-B106-40FA-AE08-B434DD793D2B}" type="pres">
      <dgm:prSet presAssocID="{BA07BAE8-8871-4C9F-9F75-AE019B2220AB}" presName="Name37" presStyleLbl="parChTrans1D3" presStyleIdx="1" presStyleCnt="6"/>
      <dgm:spPr/>
    </dgm:pt>
    <dgm:pt modelId="{2714B479-34A1-4783-9DCE-329E86EB3731}" type="pres">
      <dgm:prSet presAssocID="{E0EC775E-5B03-44B0-87FA-53B1E60F94C5}" presName="hierRoot2" presStyleCnt="0">
        <dgm:presLayoutVars>
          <dgm:hierBranch val="init"/>
        </dgm:presLayoutVars>
      </dgm:prSet>
      <dgm:spPr/>
    </dgm:pt>
    <dgm:pt modelId="{A3216376-DC6C-4FAC-BF82-A59C0FEF77CD}" type="pres">
      <dgm:prSet presAssocID="{E0EC775E-5B03-44B0-87FA-53B1E60F94C5}" presName="rootComposite" presStyleCnt="0"/>
      <dgm:spPr/>
    </dgm:pt>
    <dgm:pt modelId="{EFFEC466-A371-4A10-81C4-D7E4BD866BDA}" type="pres">
      <dgm:prSet presAssocID="{E0EC775E-5B03-44B0-87FA-53B1E60F94C5}" presName="rootText" presStyleLbl="node3" presStyleIdx="1" presStyleCnt="6">
        <dgm:presLayoutVars>
          <dgm:chPref val="3"/>
        </dgm:presLayoutVars>
      </dgm:prSet>
      <dgm:spPr/>
    </dgm:pt>
    <dgm:pt modelId="{64B751C2-4772-4382-994E-38A6F6F3B243}" type="pres">
      <dgm:prSet presAssocID="{E0EC775E-5B03-44B0-87FA-53B1E60F94C5}" presName="rootConnector" presStyleLbl="node3" presStyleIdx="1" presStyleCnt="6"/>
      <dgm:spPr/>
    </dgm:pt>
    <dgm:pt modelId="{EDF1F1C7-0307-4E18-B1E8-C1D1869B9000}" type="pres">
      <dgm:prSet presAssocID="{E0EC775E-5B03-44B0-87FA-53B1E60F94C5}" presName="hierChild4" presStyleCnt="0"/>
      <dgm:spPr/>
    </dgm:pt>
    <dgm:pt modelId="{562CD498-9261-43AD-834B-1F755629285E}" type="pres">
      <dgm:prSet presAssocID="{E0EC775E-5B03-44B0-87FA-53B1E60F94C5}" presName="hierChild5" presStyleCnt="0"/>
      <dgm:spPr/>
    </dgm:pt>
    <dgm:pt modelId="{7E764FC4-018B-4406-AF8D-F7904C1571BF}" type="pres">
      <dgm:prSet presAssocID="{4A7AD893-637F-409B-9A20-73FCC22CCF7C}" presName="hierChild5" presStyleCnt="0"/>
      <dgm:spPr/>
    </dgm:pt>
    <dgm:pt modelId="{BB29F9E2-E6BD-4181-96DE-F046D7DD3902}" type="pres">
      <dgm:prSet presAssocID="{8C74AC74-B3DA-4A04-8227-BE0943992E28}" presName="Name37" presStyleLbl="parChTrans1D2" presStyleIdx="1" presStyleCnt="3"/>
      <dgm:spPr/>
    </dgm:pt>
    <dgm:pt modelId="{F7635A51-F378-428B-865A-F3D08EE21B67}" type="pres">
      <dgm:prSet presAssocID="{014E86F2-AA11-4D64-B686-703FC0488027}" presName="hierRoot2" presStyleCnt="0">
        <dgm:presLayoutVars>
          <dgm:hierBranch val="init"/>
        </dgm:presLayoutVars>
      </dgm:prSet>
      <dgm:spPr/>
    </dgm:pt>
    <dgm:pt modelId="{9ACCCFED-77C9-4142-ABC9-AFD490F75554}" type="pres">
      <dgm:prSet presAssocID="{014E86F2-AA11-4D64-B686-703FC0488027}" presName="rootComposite" presStyleCnt="0"/>
      <dgm:spPr/>
    </dgm:pt>
    <dgm:pt modelId="{D23A19B8-E863-444E-A9A1-1700354F9576}" type="pres">
      <dgm:prSet presAssocID="{014E86F2-AA11-4D64-B686-703FC0488027}" presName="rootText" presStyleLbl="node2" presStyleIdx="1" presStyleCnt="3">
        <dgm:presLayoutVars>
          <dgm:chPref val="3"/>
        </dgm:presLayoutVars>
      </dgm:prSet>
      <dgm:spPr/>
    </dgm:pt>
    <dgm:pt modelId="{B8854E72-002B-41A1-A67D-D0293CD4C119}" type="pres">
      <dgm:prSet presAssocID="{014E86F2-AA11-4D64-B686-703FC0488027}" presName="rootConnector" presStyleLbl="node2" presStyleIdx="1" presStyleCnt="3"/>
      <dgm:spPr/>
    </dgm:pt>
    <dgm:pt modelId="{81FC15F2-C7BE-4730-995A-798FBEE04F89}" type="pres">
      <dgm:prSet presAssocID="{014E86F2-AA11-4D64-B686-703FC0488027}" presName="hierChild4" presStyleCnt="0"/>
      <dgm:spPr/>
    </dgm:pt>
    <dgm:pt modelId="{5C27EDD5-1AC3-4AD5-8C93-602D10D0395E}" type="pres">
      <dgm:prSet presAssocID="{6544F9EB-EEF3-4530-B798-52C9B71777A8}" presName="Name37" presStyleLbl="parChTrans1D3" presStyleIdx="2" presStyleCnt="6"/>
      <dgm:spPr/>
    </dgm:pt>
    <dgm:pt modelId="{B3518029-5B26-4358-A712-85441D49211D}" type="pres">
      <dgm:prSet presAssocID="{6FA1055C-97C7-4018-B827-EB5D2D824F9A}" presName="hierRoot2" presStyleCnt="0">
        <dgm:presLayoutVars>
          <dgm:hierBranch val="init"/>
        </dgm:presLayoutVars>
      </dgm:prSet>
      <dgm:spPr/>
    </dgm:pt>
    <dgm:pt modelId="{1F12AB4B-D544-4645-AE44-93AAC5CACBE2}" type="pres">
      <dgm:prSet presAssocID="{6FA1055C-97C7-4018-B827-EB5D2D824F9A}" presName="rootComposite" presStyleCnt="0"/>
      <dgm:spPr/>
    </dgm:pt>
    <dgm:pt modelId="{CD27ECDF-4EAA-49B4-B0DA-D280ECE0CE9A}" type="pres">
      <dgm:prSet presAssocID="{6FA1055C-97C7-4018-B827-EB5D2D824F9A}" presName="rootText" presStyleLbl="node3" presStyleIdx="2" presStyleCnt="6">
        <dgm:presLayoutVars>
          <dgm:chPref val="3"/>
        </dgm:presLayoutVars>
      </dgm:prSet>
      <dgm:spPr/>
    </dgm:pt>
    <dgm:pt modelId="{BE712A23-887B-4485-A561-C52364AE2F8C}" type="pres">
      <dgm:prSet presAssocID="{6FA1055C-97C7-4018-B827-EB5D2D824F9A}" presName="rootConnector" presStyleLbl="node3" presStyleIdx="2" presStyleCnt="6"/>
      <dgm:spPr/>
    </dgm:pt>
    <dgm:pt modelId="{C2C62281-310D-4361-A82F-83D97C717BFB}" type="pres">
      <dgm:prSet presAssocID="{6FA1055C-97C7-4018-B827-EB5D2D824F9A}" presName="hierChild4" presStyleCnt="0"/>
      <dgm:spPr/>
    </dgm:pt>
    <dgm:pt modelId="{31EBCEC4-9AA6-4703-ADFB-B253AA61CB78}" type="pres">
      <dgm:prSet presAssocID="{6FA1055C-97C7-4018-B827-EB5D2D824F9A}" presName="hierChild5" presStyleCnt="0"/>
      <dgm:spPr/>
    </dgm:pt>
    <dgm:pt modelId="{5DEDA210-666B-4027-9C1B-4DAABB15934B}" type="pres">
      <dgm:prSet presAssocID="{4DE8B1BD-E55A-4BFE-858F-6789921C13BD}" presName="Name37" presStyleLbl="parChTrans1D3" presStyleIdx="3" presStyleCnt="6"/>
      <dgm:spPr/>
    </dgm:pt>
    <dgm:pt modelId="{6DCE685B-FE23-4F4E-A620-DE9707CFE6C3}" type="pres">
      <dgm:prSet presAssocID="{D1BB7B8A-B77E-45C6-B4BF-991D981317B5}" presName="hierRoot2" presStyleCnt="0">
        <dgm:presLayoutVars>
          <dgm:hierBranch val="init"/>
        </dgm:presLayoutVars>
      </dgm:prSet>
      <dgm:spPr/>
    </dgm:pt>
    <dgm:pt modelId="{7FBAF7F5-4571-4DFE-A12A-420960E3F223}" type="pres">
      <dgm:prSet presAssocID="{D1BB7B8A-B77E-45C6-B4BF-991D981317B5}" presName="rootComposite" presStyleCnt="0"/>
      <dgm:spPr/>
    </dgm:pt>
    <dgm:pt modelId="{337C98EB-A89F-4A0C-90D3-D14DBAC194C9}" type="pres">
      <dgm:prSet presAssocID="{D1BB7B8A-B77E-45C6-B4BF-991D981317B5}" presName="rootText" presStyleLbl="node3" presStyleIdx="3" presStyleCnt="6">
        <dgm:presLayoutVars>
          <dgm:chPref val="3"/>
        </dgm:presLayoutVars>
      </dgm:prSet>
      <dgm:spPr/>
    </dgm:pt>
    <dgm:pt modelId="{71595024-FD77-43C7-A4B1-93AEF48309A2}" type="pres">
      <dgm:prSet presAssocID="{D1BB7B8A-B77E-45C6-B4BF-991D981317B5}" presName="rootConnector" presStyleLbl="node3" presStyleIdx="3" presStyleCnt="6"/>
      <dgm:spPr/>
    </dgm:pt>
    <dgm:pt modelId="{F98826E0-8C80-4CEC-848E-24FAC654C181}" type="pres">
      <dgm:prSet presAssocID="{D1BB7B8A-B77E-45C6-B4BF-991D981317B5}" presName="hierChild4" presStyleCnt="0"/>
      <dgm:spPr/>
    </dgm:pt>
    <dgm:pt modelId="{AF33377F-985A-4683-81EF-D1BF24D0B0C8}" type="pres">
      <dgm:prSet presAssocID="{D1BB7B8A-B77E-45C6-B4BF-991D981317B5}" presName="hierChild5" presStyleCnt="0"/>
      <dgm:spPr/>
    </dgm:pt>
    <dgm:pt modelId="{04ADE8AF-BE3B-4159-848F-1B536F243968}" type="pres">
      <dgm:prSet presAssocID="{014E86F2-AA11-4D64-B686-703FC0488027}" presName="hierChild5" presStyleCnt="0"/>
      <dgm:spPr/>
    </dgm:pt>
    <dgm:pt modelId="{BE87074F-594F-4AD6-A5C3-9884AF6BBB1D}" type="pres">
      <dgm:prSet presAssocID="{60D9A4BC-998A-4B0A-AD55-136FDF2D6078}" presName="Name37" presStyleLbl="parChTrans1D2" presStyleIdx="2" presStyleCnt="3"/>
      <dgm:spPr/>
    </dgm:pt>
    <dgm:pt modelId="{96309E4E-BF0E-4803-8572-D745C7D2FF64}" type="pres">
      <dgm:prSet presAssocID="{3AA8D1DE-5AD5-4D65-820D-345C78B7FE9F}" presName="hierRoot2" presStyleCnt="0">
        <dgm:presLayoutVars>
          <dgm:hierBranch val="init"/>
        </dgm:presLayoutVars>
      </dgm:prSet>
      <dgm:spPr/>
    </dgm:pt>
    <dgm:pt modelId="{F58C7FAF-6091-475C-962E-3CB21E5DF311}" type="pres">
      <dgm:prSet presAssocID="{3AA8D1DE-5AD5-4D65-820D-345C78B7FE9F}" presName="rootComposite" presStyleCnt="0"/>
      <dgm:spPr/>
    </dgm:pt>
    <dgm:pt modelId="{3B5613FB-B625-42B6-8284-6903B0BAD197}" type="pres">
      <dgm:prSet presAssocID="{3AA8D1DE-5AD5-4D65-820D-345C78B7FE9F}" presName="rootText" presStyleLbl="node2" presStyleIdx="2" presStyleCnt="3">
        <dgm:presLayoutVars>
          <dgm:chPref val="3"/>
        </dgm:presLayoutVars>
      </dgm:prSet>
      <dgm:spPr/>
    </dgm:pt>
    <dgm:pt modelId="{3F65023C-B713-4C20-9973-38C02F5759A0}" type="pres">
      <dgm:prSet presAssocID="{3AA8D1DE-5AD5-4D65-820D-345C78B7FE9F}" presName="rootConnector" presStyleLbl="node2" presStyleIdx="2" presStyleCnt="3"/>
      <dgm:spPr/>
    </dgm:pt>
    <dgm:pt modelId="{79A706D5-48F5-4818-9D0C-45D80A03AC92}" type="pres">
      <dgm:prSet presAssocID="{3AA8D1DE-5AD5-4D65-820D-345C78B7FE9F}" presName="hierChild4" presStyleCnt="0"/>
      <dgm:spPr/>
    </dgm:pt>
    <dgm:pt modelId="{F09F20BA-7422-486C-887B-5A7B8C21A5AF}" type="pres">
      <dgm:prSet presAssocID="{A5DF7D0C-C445-4645-B928-EB4C1C57BBA9}" presName="Name37" presStyleLbl="parChTrans1D3" presStyleIdx="4" presStyleCnt="6"/>
      <dgm:spPr/>
    </dgm:pt>
    <dgm:pt modelId="{84355425-2D7A-40A4-85F3-CF7BF94903A9}" type="pres">
      <dgm:prSet presAssocID="{1FB866C0-B63C-4F4C-A2AC-FECCB3FFD934}" presName="hierRoot2" presStyleCnt="0">
        <dgm:presLayoutVars>
          <dgm:hierBranch val="init"/>
        </dgm:presLayoutVars>
      </dgm:prSet>
      <dgm:spPr/>
    </dgm:pt>
    <dgm:pt modelId="{546D465C-D334-4778-9019-2DF359ABB3EE}" type="pres">
      <dgm:prSet presAssocID="{1FB866C0-B63C-4F4C-A2AC-FECCB3FFD934}" presName="rootComposite" presStyleCnt="0"/>
      <dgm:spPr/>
    </dgm:pt>
    <dgm:pt modelId="{104F0AF5-B5AC-4CD3-B857-99058D062DF9}" type="pres">
      <dgm:prSet presAssocID="{1FB866C0-B63C-4F4C-A2AC-FECCB3FFD934}" presName="rootText" presStyleLbl="node3" presStyleIdx="4" presStyleCnt="6">
        <dgm:presLayoutVars>
          <dgm:chPref val="3"/>
        </dgm:presLayoutVars>
      </dgm:prSet>
      <dgm:spPr/>
    </dgm:pt>
    <dgm:pt modelId="{9028694C-8D7F-4D73-A933-07A00996CAD9}" type="pres">
      <dgm:prSet presAssocID="{1FB866C0-B63C-4F4C-A2AC-FECCB3FFD934}" presName="rootConnector" presStyleLbl="node3" presStyleIdx="4" presStyleCnt="6"/>
      <dgm:spPr/>
    </dgm:pt>
    <dgm:pt modelId="{1C2B5DA4-CA0F-4B1C-B12F-93067AD156B8}" type="pres">
      <dgm:prSet presAssocID="{1FB866C0-B63C-4F4C-A2AC-FECCB3FFD934}" presName="hierChild4" presStyleCnt="0"/>
      <dgm:spPr/>
    </dgm:pt>
    <dgm:pt modelId="{A04C51CE-3892-4587-B37E-717D51517724}" type="pres">
      <dgm:prSet presAssocID="{1FB866C0-B63C-4F4C-A2AC-FECCB3FFD934}" presName="hierChild5" presStyleCnt="0"/>
      <dgm:spPr/>
    </dgm:pt>
    <dgm:pt modelId="{441F2930-0F79-4854-8BEA-B67BAD307DAA}" type="pres">
      <dgm:prSet presAssocID="{A582E327-9A31-48F7-A1B1-EAFAA36CD75B}" presName="Name37" presStyleLbl="parChTrans1D3" presStyleIdx="5" presStyleCnt="6"/>
      <dgm:spPr/>
    </dgm:pt>
    <dgm:pt modelId="{D2296CE3-6012-4AA8-9361-58AD7E5677B1}" type="pres">
      <dgm:prSet presAssocID="{FE315CA3-D3B9-4E6C-A1A0-89F75954B613}" presName="hierRoot2" presStyleCnt="0">
        <dgm:presLayoutVars>
          <dgm:hierBranch val="init"/>
        </dgm:presLayoutVars>
      </dgm:prSet>
      <dgm:spPr/>
    </dgm:pt>
    <dgm:pt modelId="{91973AC4-A220-4FEC-99CD-64829A5D74EE}" type="pres">
      <dgm:prSet presAssocID="{FE315CA3-D3B9-4E6C-A1A0-89F75954B613}" presName="rootComposite" presStyleCnt="0"/>
      <dgm:spPr/>
    </dgm:pt>
    <dgm:pt modelId="{5B9747F7-0689-44B8-8960-28B29BCB1792}" type="pres">
      <dgm:prSet presAssocID="{FE315CA3-D3B9-4E6C-A1A0-89F75954B613}" presName="rootText" presStyleLbl="node3" presStyleIdx="5" presStyleCnt="6">
        <dgm:presLayoutVars>
          <dgm:chPref val="3"/>
        </dgm:presLayoutVars>
      </dgm:prSet>
      <dgm:spPr/>
    </dgm:pt>
    <dgm:pt modelId="{2BDD08CD-93F6-4473-9031-47EC6106A3FA}" type="pres">
      <dgm:prSet presAssocID="{FE315CA3-D3B9-4E6C-A1A0-89F75954B613}" presName="rootConnector" presStyleLbl="node3" presStyleIdx="5" presStyleCnt="6"/>
      <dgm:spPr/>
    </dgm:pt>
    <dgm:pt modelId="{2525166E-076C-48AB-95ED-11095F3C6837}" type="pres">
      <dgm:prSet presAssocID="{FE315CA3-D3B9-4E6C-A1A0-89F75954B613}" presName="hierChild4" presStyleCnt="0"/>
      <dgm:spPr/>
    </dgm:pt>
    <dgm:pt modelId="{BD81383A-39DD-44A7-BD60-91E4FD7D51D8}" type="pres">
      <dgm:prSet presAssocID="{FE315CA3-D3B9-4E6C-A1A0-89F75954B613}" presName="hierChild5" presStyleCnt="0"/>
      <dgm:spPr/>
    </dgm:pt>
    <dgm:pt modelId="{A65E24EA-109E-4058-9555-F6BCCB56AFB7}" type="pres">
      <dgm:prSet presAssocID="{3AA8D1DE-5AD5-4D65-820D-345C78B7FE9F}" presName="hierChild5" presStyleCnt="0"/>
      <dgm:spPr/>
    </dgm:pt>
    <dgm:pt modelId="{B7E7EC9E-0DA6-4B3E-8E4C-BF1AADA32063}" type="pres">
      <dgm:prSet presAssocID="{7D467EB4-1857-4ADF-B542-6CDDE480A976}" presName="hierChild3" presStyleCnt="0"/>
      <dgm:spPr/>
    </dgm:pt>
  </dgm:ptLst>
  <dgm:cxnLst>
    <dgm:cxn modelId="{5BA91402-39D1-4263-9DC4-66EEDDF12166}" type="presOf" srcId="{BA07BAE8-8871-4C9F-9F75-AE019B2220AB}" destId="{1FB0942D-B106-40FA-AE08-B434DD793D2B}" srcOrd="0" destOrd="0" presId="urn:microsoft.com/office/officeart/2005/8/layout/orgChart1"/>
    <dgm:cxn modelId="{AC8D8604-5E11-40D0-AFCA-F0BC081A88A3}" srcId="{014E86F2-AA11-4D64-B686-703FC0488027}" destId="{D1BB7B8A-B77E-45C6-B4BF-991D981317B5}" srcOrd="1" destOrd="0" parTransId="{4DE8B1BD-E55A-4BFE-858F-6789921C13BD}" sibTransId="{358C129A-B25F-4731-A035-C4864527503F}"/>
    <dgm:cxn modelId="{302F0C0B-6CE5-4929-8181-2A4AE3E52A46}" type="presOf" srcId="{014E86F2-AA11-4D64-B686-703FC0488027}" destId="{B8854E72-002B-41A1-A67D-D0293CD4C119}" srcOrd="1" destOrd="0" presId="urn:microsoft.com/office/officeart/2005/8/layout/orgChart1"/>
    <dgm:cxn modelId="{80CE6214-0C08-42AD-B6FF-4FE8F543E119}" type="presOf" srcId="{4A7AD893-637F-409B-9A20-73FCC22CCF7C}" destId="{B505BA9A-9A78-45D5-B2CF-32B54AF8BEC9}" srcOrd="0" destOrd="0" presId="urn:microsoft.com/office/officeart/2005/8/layout/orgChart1"/>
    <dgm:cxn modelId="{802EDE17-94EE-4382-B606-13D5BF860115}" srcId="{8E6E6CF5-16FA-4932-A78A-AE4A26FDEF6F}" destId="{7D467EB4-1857-4ADF-B542-6CDDE480A976}" srcOrd="0" destOrd="0" parTransId="{86D7D376-691E-47E3-9B8D-E63995DA8918}" sibTransId="{BE2443FA-9F36-4774-A268-0B92A186BEDC}"/>
    <dgm:cxn modelId="{BDFB6E1F-0F87-48A7-B360-BB74F9F62CD8}" type="presOf" srcId="{6FA1055C-97C7-4018-B827-EB5D2D824F9A}" destId="{CD27ECDF-4EAA-49B4-B0DA-D280ECE0CE9A}" srcOrd="0" destOrd="0" presId="urn:microsoft.com/office/officeart/2005/8/layout/orgChart1"/>
    <dgm:cxn modelId="{2B54C129-BB25-4C18-B205-6058B3C5E0E8}" type="presOf" srcId="{A582E327-9A31-48F7-A1B1-EAFAA36CD75B}" destId="{441F2930-0F79-4854-8BEA-B67BAD307DAA}" srcOrd="0" destOrd="0" presId="urn:microsoft.com/office/officeart/2005/8/layout/orgChart1"/>
    <dgm:cxn modelId="{6558712A-DC81-46B6-889B-935B29804970}" type="presOf" srcId="{8E6E6CF5-16FA-4932-A78A-AE4A26FDEF6F}" destId="{45B8D10A-0D24-410B-9BF8-758D08BDD271}" srcOrd="0" destOrd="0" presId="urn:microsoft.com/office/officeart/2005/8/layout/orgChart1"/>
    <dgm:cxn modelId="{40DDCC2A-C060-46E5-8302-1246AD7CE003}" srcId="{4A7AD893-637F-409B-9A20-73FCC22CCF7C}" destId="{EA2302D4-B82B-4256-9ED6-C5C39746F85B}" srcOrd="0" destOrd="0" parTransId="{A35CF0EB-93A7-47F9-BD7C-BAD72F26CE14}" sibTransId="{DEB608DC-8D3D-4DD7-91B1-E8A54564051D}"/>
    <dgm:cxn modelId="{55AF0E2C-266A-4BFC-A7C0-5701062D8476}" type="presOf" srcId="{FE315CA3-D3B9-4E6C-A1A0-89F75954B613}" destId="{5B9747F7-0689-44B8-8960-28B29BCB1792}" srcOrd="0" destOrd="0" presId="urn:microsoft.com/office/officeart/2005/8/layout/orgChart1"/>
    <dgm:cxn modelId="{0DFBB834-2AF2-4AD0-A6EA-FA0A55B2D8EA}" type="presOf" srcId="{EA2302D4-B82B-4256-9ED6-C5C39746F85B}" destId="{71625D7B-F30A-4943-B618-B03992A438E6}" srcOrd="1" destOrd="0" presId="urn:microsoft.com/office/officeart/2005/8/layout/orgChart1"/>
    <dgm:cxn modelId="{F0A4B83A-8D58-4ABF-873A-CDA5580730E1}" type="presOf" srcId="{A35CF0EB-93A7-47F9-BD7C-BAD72F26CE14}" destId="{FE418F85-9362-4B40-9CCD-3B70D8BA4CBB}" srcOrd="0" destOrd="0" presId="urn:microsoft.com/office/officeart/2005/8/layout/orgChart1"/>
    <dgm:cxn modelId="{4232D73D-43DD-4556-9397-7C9CD1F888AE}" srcId="{7D467EB4-1857-4ADF-B542-6CDDE480A976}" destId="{4A7AD893-637F-409B-9A20-73FCC22CCF7C}" srcOrd="0" destOrd="0" parTransId="{A39E4187-4D96-4463-B2A3-48F0C28C2F2D}" sibTransId="{0F7CEC29-2313-41AF-A847-06A0F7165FE2}"/>
    <dgm:cxn modelId="{48DA583F-DFFC-4683-9A03-06805FFB41F7}" type="presOf" srcId="{6544F9EB-EEF3-4530-B798-52C9B71777A8}" destId="{5C27EDD5-1AC3-4AD5-8C93-602D10D0395E}" srcOrd="0" destOrd="0" presId="urn:microsoft.com/office/officeart/2005/8/layout/orgChart1"/>
    <dgm:cxn modelId="{C3F44E5B-3BBE-4BE3-BAB9-B34DE5EE1751}" type="presOf" srcId="{3AA8D1DE-5AD5-4D65-820D-345C78B7FE9F}" destId="{3F65023C-B713-4C20-9973-38C02F5759A0}" srcOrd="1" destOrd="0" presId="urn:microsoft.com/office/officeart/2005/8/layout/orgChart1"/>
    <dgm:cxn modelId="{D5DEA864-378E-45D4-83B2-B603BE95E675}" type="presOf" srcId="{EA2302D4-B82B-4256-9ED6-C5C39746F85B}" destId="{17320D6F-D9CD-4BA2-89AF-49F4C101297F}" srcOrd="0" destOrd="0" presId="urn:microsoft.com/office/officeart/2005/8/layout/orgChart1"/>
    <dgm:cxn modelId="{78837A45-0A6D-4782-960B-DB6CE244E84A}" type="presOf" srcId="{014E86F2-AA11-4D64-B686-703FC0488027}" destId="{D23A19B8-E863-444E-A9A1-1700354F9576}" srcOrd="0" destOrd="0" presId="urn:microsoft.com/office/officeart/2005/8/layout/orgChart1"/>
    <dgm:cxn modelId="{71F69165-7EAB-4839-AD12-8877D0781CAE}" srcId="{3AA8D1DE-5AD5-4D65-820D-345C78B7FE9F}" destId="{FE315CA3-D3B9-4E6C-A1A0-89F75954B613}" srcOrd="1" destOrd="0" parTransId="{A582E327-9A31-48F7-A1B1-EAFAA36CD75B}" sibTransId="{AAD86E51-702C-4662-A09E-A3E174F51ED8}"/>
    <dgm:cxn modelId="{D24FBA47-68A4-45B6-998B-E08621B39EC1}" type="presOf" srcId="{3AA8D1DE-5AD5-4D65-820D-345C78B7FE9F}" destId="{3B5613FB-B625-42B6-8284-6903B0BAD197}" srcOrd="0" destOrd="0" presId="urn:microsoft.com/office/officeart/2005/8/layout/orgChart1"/>
    <dgm:cxn modelId="{0229D568-DCEB-4E6B-9981-9B8CE6D57147}" type="presOf" srcId="{A39E4187-4D96-4463-B2A3-48F0C28C2F2D}" destId="{385573AD-CE29-4156-8C17-3D33A083F80E}" srcOrd="0" destOrd="0" presId="urn:microsoft.com/office/officeart/2005/8/layout/orgChart1"/>
    <dgm:cxn modelId="{40DC7073-803A-43D1-AC9D-8902C8863C9E}" type="presOf" srcId="{D1BB7B8A-B77E-45C6-B4BF-991D981317B5}" destId="{337C98EB-A89F-4A0C-90D3-D14DBAC194C9}" srcOrd="0" destOrd="0" presId="urn:microsoft.com/office/officeart/2005/8/layout/orgChart1"/>
    <dgm:cxn modelId="{DB9FDB55-BAAA-4E51-96BD-4AF5C93ABDF7}" type="presOf" srcId="{7D467EB4-1857-4ADF-B542-6CDDE480A976}" destId="{20D1B9C8-FE0D-42E1-88D9-E02E97DC62B7}" srcOrd="0" destOrd="0" presId="urn:microsoft.com/office/officeart/2005/8/layout/orgChart1"/>
    <dgm:cxn modelId="{40FBAC79-6556-4ED8-8E46-2F75FE479FCC}" srcId="{014E86F2-AA11-4D64-B686-703FC0488027}" destId="{6FA1055C-97C7-4018-B827-EB5D2D824F9A}" srcOrd="0" destOrd="0" parTransId="{6544F9EB-EEF3-4530-B798-52C9B71777A8}" sibTransId="{AEEA51F5-8CD3-4B1E-9711-A1A8F47FA66E}"/>
    <dgm:cxn modelId="{37766A81-A7B8-4895-B3C9-82CCE3B45FAD}" type="presOf" srcId="{7D467EB4-1857-4ADF-B542-6CDDE480A976}" destId="{A84C8F79-6E40-4CD6-A14E-09AB515F3862}" srcOrd="1" destOrd="0" presId="urn:microsoft.com/office/officeart/2005/8/layout/orgChart1"/>
    <dgm:cxn modelId="{8AF17583-6144-415B-ACF0-AA13411DCA62}" type="presOf" srcId="{4A7AD893-637F-409B-9A20-73FCC22CCF7C}" destId="{E6DD2B92-C391-4D6F-A00C-40A79A63E9B1}" srcOrd="1" destOrd="0" presId="urn:microsoft.com/office/officeart/2005/8/layout/orgChart1"/>
    <dgm:cxn modelId="{7098F78B-793E-4B62-AD00-8EB8DA8656B2}" type="presOf" srcId="{D1BB7B8A-B77E-45C6-B4BF-991D981317B5}" destId="{71595024-FD77-43C7-A4B1-93AEF48309A2}" srcOrd="1" destOrd="0" presId="urn:microsoft.com/office/officeart/2005/8/layout/orgChart1"/>
    <dgm:cxn modelId="{066AAB8D-E0C4-4D42-AF5A-F481385F89DF}" type="presOf" srcId="{FE315CA3-D3B9-4E6C-A1A0-89F75954B613}" destId="{2BDD08CD-93F6-4473-9031-47EC6106A3FA}" srcOrd="1" destOrd="0" presId="urn:microsoft.com/office/officeart/2005/8/layout/orgChart1"/>
    <dgm:cxn modelId="{D092DA8D-C716-4D98-9F3A-F60D83BB7DA1}" type="presOf" srcId="{1FB866C0-B63C-4F4C-A2AC-FECCB3FFD934}" destId="{104F0AF5-B5AC-4CD3-B857-99058D062DF9}" srcOrd="0" destOrd="0" presId="urn:microsoft.com/office/officeart/2005/8/layout/orgChart1"/>
    <dgm:cxn modelId="{2F124792-FD64-4F69-A284-45DFA2E4C3EC}" srcId="{7D467EB4-1857-4ADF-B542-6CDDE480A976}" destId="{014E86F2-AA11-4D64-B686-703FC0488027}" srcOrd="1" destOrd="0" parTransId="{8C74AC74-B3DA-4A04-8227-BE0943992E28}" sibTransId="{1F5000C7-79BC-4B3D-9D46-FFC0DED41EC8}"/>
    <dgm:cxn modelId="{9F97C39F-989F-450B-9C40-F75793DD88F0}" type="presOf" srcId="{6FA1055C-97C7-4018-B827-EB5D2D824F9A}" destId="{BE712A23-887B-4485-A561-C52364AE2F8C}" srcOrd="1" destOrd="0" presId="urn:microsoft.com/office/officeart/2005/8/layout/orgChart1"/>
    <dgm:cxn modelId="{7FAFCDA1-474A-4254-BAEB-BE32C844D077}" srcId="{4A7AD893-637F-409B-9A20-73FCC22CCF7C}" destId="{E0EC775E-5B03-44B0-87FA-53B1E60F94C5}" srcOrd="1" destOrd="0" parTransId="{BA07BAE8-8871-4C9F-9F75-AE019B2220AB}" sibTransId="{BB58F7D0-DFD8-4EFC-AB32-1B2889D62F0E}"/>
    <dgm:cxn modelId="{EF32BFA5-B2C4-4DD8-878F-CB9FD8624B01}" type="presOf" srcId="{4DE8B1BD-E55A-4BFE-858F-6789921C13BD}" destId="{5DEDA210-666B-4027-9C1B-4DAABB15934B}" srcOrd="0" destOrd="0" presId="urn:microsoft.com/office/officeart/2005/8/layout/orgChart1"/>
    <dgm:cxn modelId="{0A9DEAA7-13BA-433C-A15D-1101CD2A14AB}" type="presOf" srcId="{8C74AC74-B3DA-4A04-8227-BE0943992E28}" destId="{BB29F9E2-E6BD-4181-96DE-F046D7DD3902}" srcOrd="0" destOrd="0" presId="urn:microsoft.com/office/officeart/2005/8/layout/orgChart1"/>
    <dgm:cxn modelId="{79774AB8-B0FD-40E6-8AEA-5C988B59D6E8}" type="presOf" srcId="{E0EC775E-5B03-44B0-87FA-53B1E60F94C5}" destId="{64B751C2-4772-4382-994E-38A6F6F3B243}" srcOrd="1" destOrd="0" presId="urn:microsoft.com/office/officeart/2005/8/layout/orgChart1"/>
    <dgm:cxn modelId="{A20B03CB-9C67-4C58-9920-1451ACA7ACF2}" type="presOf" srcId="{E0EC775E-5B03-44B0-87FA-53B1E60F94C5}" destId="{EFFEC466-A371-4A10-81C4-D7E4BD866BDA}" srcOrd="0" destOrd="0" presId="urn:microsoft.com/office/officeart/2005/8/layout/orgChart1"/>
    <dgm:cxn modelId="{877670CC-B46A-458F-91B4-78D2902CC6C1}" srcId="{3AA8D1DE-5AD5-4D65-820D-345C78B7FE9F}" destId="{1FB866C0-B63C-4F4C-A2AC-FECCB3FFD934}" srcOrd="0" destOrd="0" parTransId="{A5DF7D0C-C445-4645-B928-EB4C1C57BBA9}" sibTransId="{7C41B90E-1BD1-452B-821A-881AE99EC088}"/>
    <dgm:cxn modelId="{F9FB8ECC-07EE-4FB4-9229-227E77FB1EB6}" srcId="{7D467EB4-1857-4ADF-B542-6CDDE480A976}" destId="{3AA8D1DE-5AD5-4D65-820D-345C78B7FE9F}" srcOrd="2" destOrd="0" parTransId="{60D9A4BC-998A-4B0A-AD55-136FDF2D6078}" sibTransId="{FCE98D02-C400-4483-A426-BA21A5E0E3CC}"/>
    <dgm:cxn modelId="{170516D0-7DB0-4D36-8A22-327E11F05EEB}" type="presOf" srcId="{1FB866C0-B63C-4F4C-A2AC-FECCB3FFD934}" destId="{9028694C-8D7F-4D73-A933-07A00996CAD9}" srcOrd="1" destOrd="0" presId="urn:microsoft.com/office/officeart/2005/8/layout/orgChart1"/>
    <dgm:cxn modelId="{FED340D5-BA0D-46EA-BB1B-051021D4EEE8}" type="presOf" srcId="{60D9A4BC-998A-4B0A-AD55-136FDF2D6078}" destId="{BE87074F-594F-4AD6-A5C3-9884AF6BBB1D}" srcOrd="0" destOrd="0" presId="urn:microsoft.com/office/officeart/2005/8/layout/orgChart1"/>
    <dgm:cxn modelId="{A21F30F6-13B2-4340-B6ED-5A323C439924}" type="presOf" srcId="{A5DF7D0C-C445-4645-B928-EB4C1C57BBA9}" destId="{F09F20BA-7422-486C-887B-5A7B8C21A5AF}" srcOrd="0" destOrd="0" presId="urn:microsoft.com/office/officeart/2005/8/layout/orgChart1"/>
    <dgm:cxn modelId="{779ECE61-0D16-4C9D-867E-CE8B38A33607}" type="presParOf" srcId="{45B8D10A-0D24-410B-9BF8-758D08BDD271}" destId="{EE46C417-2F7C-4079-9106-80B66F8C17F2}" srcOrd="0" destOrd="0" presId="urn:microsoft.com/office/officeart/2005/8/layout/orgChart1"/>
    <dgm:cxn modelId="{B28E88CE-472F-4052-939F-CEA888CB5D78}" type="presParOf" srcId="{EE46C417-2F7C-4079-9106-80B66F8C17F2}" destId="{6D4A7F0E-B152-4DAE-BD5D-870969F52B89}" srcOrd="0" destOrd="0" presId="urn:microsoft.com/office/officeart/2005/8/layout/orgChart1"/>
    <dgm:cxn modelId="{806A0F79-AD4C-4D33-8A13-F30B5564A433}" type="presParOf" srcId="{6D4A7F0E-B152-4DAE-BD5D-870969F52B89}" destId="{20D1B9C8-FE0D-42E1-88D9-E02E97DC62B7}" srcOrd="0" destOrd="0" presId="urn:microsoft.com/office/officeart/2005/8/layout/orgChart1"/>
    <dgm:cxn modelId="{5CF63DCE-7CA6-47E9-946E-430B890631A4}" type="presParOf" srcId="{6D4A7F0E-B152-4DAE-BD5D-870969F52B89}" destId="{A84C8F79-6E40-4CD6-A14E-09AB515F3862}" srcOrd="1" destOrd="0" presId="urn:microsoft.com/office/officeart/2005/8/layout/orgChart1"/>
    <dgm:cxn modelId="{5164A28C-4119-4181-BFF4-02197B7481AD}" type="presParOf" srcId="{EE46C417-2F7C-4079-9106-80B66F8C17F2}" destId="{104DC8F4-BD9D-466D-8C5E-9CB8D20517F3}" srcOrd="1" destOrd="0" presId="urn:microsoft.com/office/officeart/2005/8/layout/orgChart1"/>
    <dgm:cxn modelId="{A505C6F5-10C4-4190-8A77-0C4A098406E1}" type="presParOf" srcId="{104DC8F4-BD9D-466D-8C5E-9CB8D20517F3}" destId="{385573AD-CE29-4156-8C17-3D33A083F80E}" srcOrd="0" destOrd="0" presId="urn:microsoft.com/office/officeart/2005/8/layout/orgChart1"/>
    <dgm:cxn modelId="{BAD5C1DA-A6C2-4A45-A153-F638F30E1599}" type="presParOf" srcId="{104DC8F4-BD9D-466D-8C5E-9CB8D20517F3}" destId="{366B965F-A524-488D-A87F-542FAB7904B1}" srcOrd="1" destOrd="0" presId="urn:microsoft.com/office/officeart/2005/8/layout/orgChart1"/>
    <dgm:cxn modelId="{FC5FE2BE-F9D1-41D4-AB4E-FCB19F51A9DE}" type="presParOf" srcId="{366B965F-A524-488D-A87F-542FAB7904B1}" destId="{1688B89A-F31C-487B-9E50-60698E5C07E1}" srcOrd="0" destOrd="0" presId="urn:microsoft.com/office/officeart/2005/8/layout/orgChart1"/>
    <dgm:cxn modelId="{9B200350-29E1-4DB2-8E5B-DD8B6EBCA653}" type="presParOf" srcId="{1688B89A-F31C-487B-9E50-60698E5C07E1}" destId="{B505BA9A-9A78-45D5-B2CF-32B54AF8BEC9}" srcOrd="0" destOrd="0" presId="urn:microsoft.com/office/officeart/2005/8/layout/orgChart1"/>
    <dgm:cxn modelId="{F3EDEA75-09C3-45D7-BABC-8EC2053C7DB8}" type="presParOf" srcId="{1688B89A-F31C-487B-9E50-60698E5C07E1}" destId="{E6DD2B92-C391-4D6F-A00C-40A79A63E9B1}" srcOrd="1" destOrd="0" presId="urn:microsoft.com/office/officeart/2005/8/layout/orgChart1"/>
    <dgm:cxn modelId="{5E1B1658-FB41-4DFA-97F8-95553A745760}" type="presParOf" srcId="{366B965F-A524-488D-A87F-542FAB7904B1}" destId="{84BE9FAD-04AD-4802-B862-CA2DCFF1A5C6}" srcOrd="1" destOrd="0" presId="urn:microsoft.com/office/officeart/2005/8/layout/orgChart1"/>
    <dgm:cxn modelId="{C2BE5491-5B8B-47E0-B91F-D66B8F2292D7}" type="presParOf" srcId="{84BE9FAD-04AD-4802-B862-CA2DCFF1A5C6}" destId="{FE418F85-9362-4B40-9CCD-3B70D8BA4CBB}" srcOrd="0" destOrd="0" presId="urn:microsoft.com/office/officeart/2005/8/layout/orgChart1"/>
    <dgm:cxn modelId="{54614495-6D8D-433A-91F0-B527886B19D5}" type="presParOf" srcId="{84BE9FAD-04AD-4802-B862-CA2DCFF1A5C6}" destId="{F61C6A1B-86E3-480C-8006-41B3B89CCEAC}" srcOrd="1" destOrd="0" presId="urn:microsoft.com/office/officeart/2005/8/layout/orgChart1"/>
    <dgm:cxn modelId="{152CE059-CD16-4AD8-B91D-87C1768C48B0}" type="presParOf" srcId="{F61C6A1B-86E3-480C-8006-41B3B89CCEAC}" destId="{2D496796-D446-444A-8A45-BCC533EC50EB}" srcOrd="0" destOrd="0" presId="urn:microsoft.com/office/officeart/2005/8/layout/orgChart1"/>
    <dgm:cxn modelId="{DA3C978B-B8C4-4A76-85C6-4F586D5B2D1F}" type="presParOf" srcId="{2D496796-D446-444A-8A45-BCC533EC50EB}" destId="{17320D6F-D9CD-4BA2-89AF-49F4C101297F}" srcOrd="0" destOrd="0" presId="urn:microsoft.com/office/officeart/2005/8/layout/orgChart1"/>
    <dgm:cxn modelId="{9D540568-3C53-4683-818E-7D67AB95F2A5}" type="presParOf" srcId="{2D496796-D446-444A-8A45-BCC533EC50EB}" destId="{71625D7B-F30A-4943-B618-B03992A438E6}" srcOrd="1" destOrd="0" presId="urn:microsoft.com/office/officeart/2005/8/layout/orgChart1"/>
    <dgm:cxn modelId="{FF9A2713-3018-4A3B-9613-5C0AD9D32541}" type="presParOf" srcId="{F61C6A1B-86E3-480C-8006-41B3B89CCEAC}" destId="{FF746532-9FFC-4F44-8258-7FE7D0019013}" srcOrd="1" destOrd="0" presId="urn:microsoft.com/office/officeart/2005/8/layout/orgChart1"/>
    <dgm:cxn modelId="{5E21756C-02A4-4534-A2CD-433A5A9307EA}" type="presParOf" srcId="{F61C6A1B-86E3-480C-8006-41B3B89CCEAC}" destId="{8CB0C042-64C3-4086-A810-92698E193A09}" srcOrd="2" destOrd="0" presId="urn:microsoft.com/office/officeart/2005/8/layout/orgChart1"/>
    <dgm:cxn modelId="{00A6B38F-14A3-468A-909C-E8AEE06A69DF}" type="presParOf" srcId="{84BE9FAD-04AD-4802-B862-CA2DCFF1A5C6}" destId="{1FB0942D-B106-40FA-AE08-B434DD793D2B}" srcOrd="2" destOrd="0" presId="urn:microsoft.com/office/officeart/2005/8/layout/orgChart1"/>
    <dgm:cxn modelId="{29A11462-8642-4FA6-BC69-B4E74D2A8425}" type="presParOf" srcId="{84BE9FAD-04AD-4802-B862-CA2DCFF1A5C6}" destId="{2714B479-34A1-4783-9DCE-329E86EB3731}" srcOrd="3" destOrd="0" presId="urn:microsoft.com/office/officeart/2005/8/layout/orgChart1"/>
    <dgm:cxn modelId="{2D650F18-EE50-443C-B9D0-9F6142F53A5A}" type="presParOf" srcId="{2714B479-34A1-4783-9DCE-329E86EB3731}" destId="{A3216376-DC6C-4FAC-BF82-A59C0FEF77CD}" srcOrd="0" destOrd="0" presId="urn:microsoft.com/office/officeart/2005/8/layout/orgChart1"/>
    <dgm:cxn modelId="{969790F8-E138-400F-873D-C201DBA570E5}" type="presParOf" srcId="{A3216376-DC6C-4FAC-BF82-A59C0FEF77CD}" destId="{EFFEC466-A371-4A10-81C4-D7E4BD866BDA}" srcOrd="0" destOrd="0" presId="urn:microsoft.com/office/officeart/2005/8/layout/orgChart1"/>
    <dgm:cxn modelId="{BA1DBF42-A3FB-4014-8EAC-B6EC6A3D016D}" type="presParOf" srcId="{A3216376-DC6C-4FAC-BF82-A59C0FEF77CD}" destId="{64B751C2-4772-4382-994E-38A6F6F3B243}" srcOrd="1" destOrd="0" presId="urn:microsoft.com/office/officeart/2005/8/layout/orgChart1"/>
    <dgm:cxn modelId="{6B54A489-85EA-4891-98B0-3B798366B172}" type="presParOf" srcId="{2714B479-34A1-4783-9DCE-329E86EB3731}" destId="{EDF1F1C7-0307-4E18-B1E8-C1D1869B9000}" srcOrd="1" destOrd="0" presId="urn:microsoft.com/office/officeart/2005/8/layout/orgChart1"/>
    <dgm:cxn modelId="{D05A0B87-434E-458B-97FA-6E3679FF7650}" type="presParOf" srcId="{2714B479-34A1-4783-9DCE-329E86EB3731}" destId="{562CD498-9261-43AD-834B-1F755629285E}" srcOrd="2" destOrd="0" presId="urn:microsoft.com/office/officeart/2005/8/layout/orgChart1"/>
    <dgm:cxn modelId="{996F8EB3-FE7A-462D-9E2E-96FC1F35FFA0}" type="presParOf" srcId="{366B965F-A524-488D-A87F-542FAB7904B1}" destId="{7E764FC4-018B-4406-AF8D-F7904C1571BF}" srcOrd="2" destOrd="0" presId="urn:microsoft.com/office/officeart/2005/8/layout/orgChart1"/>
    <dgm:cxn modelId="{D995236D-7F1A-458B-AF31-4A5EDF653854}" type="presParOf" srcId="{104DC8F4-BD9D-466D-8C5E-9CB8D20517F3}" destId="{BB29F9E2-E6BD-4181-96DE-F046D7DD3902}" srcOrd="2" destOrd="0" presId="urn:microsoft.com/office/officeart/2005/8/layout/orgChart1"/>
    <dgm:cxn modelId="{DCDDDE44-E376-4D80-B330-FEB86EA2D320}" type="presParOf" srcId="{104DC8F4-BD9D-466D-8C5E-9CB8D20517F3}" destId="{F7635A51-F378-428B-865A-F3D08EE21B67}" srcOrd="3" destOrd="0" presId="urn:microsoft.com/office/officeart/2005/8/layout/orgChart1"/>
    <dgm:cxn modelId="{CEDD7AE8-AA1B-477C-BBC1-64F085D3EE24}" type="presParOf" srcId="{F7635A51-F378-428B-865A-F3D08EE21B67}" destId="{9ACCCFED-77C9-4142-ABC9-AFD490F75554}" srcOrd="0" destOrd="0" presId="urn:microsoft.com/office/officeart/2005/8/layout/orgChart1"/>
    <dgm:cxn modelId="{3DE6A492-9068-44B3-B9E9-8A8F37FD573C}" type="presParOf" srcId="{9ACCCFED-77C9-4142-ABC9-AFD490F75554}" destId="{D23A19B8-E863-444E-A9A1-1700354F9576}" srcOrd="0" destOrd="0" presId="urn:microsoft.com/office/officeart/2005/8/layout/orgChart1"/>
    <dgm:cxn modelId="{66D1534D-BCA4-462D-BF01-DB796DF912EA}" type="presParOf" srcId="{9ACCCFED-77C9-4142-ABC9-AFD490F75554}" destId="{B8854E72-002B-41A1-A67D-D0293CD4C119}" srcOrd="1" destOrd="0" presId="urn:microsoft.com/office/officeart/2005/8/layout/orgChart1"/>
    <dgm:cxn modelId="{29252C43-75DA-4BA9-9107-135DCBC4401E}" type="presParOf" srcId="{F7635A51-F378-428B-865A-F3D08EE21B67}" destId="{81FC15F2-C7BE-4730-995A-798FBEE04F89}" srcOrd="1" destOrd="0" presId="urn:microsoft.com/office/officeart/2005/8/layout/orgChart1"/>
    <dgm:cxn modelId="{5B603D87-FD70-4B24-98C7-81821C0820EB}" type="presParOf" srcId="{81FC15F2-C7BE-4730-995A-798FBEE04F89}" destId="{5C27EDD5-1AC3-4AD5-8C93-602D10D0395E}" srcOrd="0" destOrd="0" presId="urn:microsoft.com/office/officeart/2005/8/layout/orgChart1"/>
    <dgm:cxn modelId="{6B6E22BB-C8C9-416F-BAC4-E5C3CD631D5C}" type="presParOf" srcId="{81FC15F2-C7BE-4730-995A-798FBEE04F89}" destId="{B3518029-5B26-4358-A712-85441D49211D}" srcOrd="1" destOrd="0" presId="urn:microsoft.com/office/officeart/2005/8/layout/orgChart1"/>
    <dgm:cxn modelId="{1491BD7A-CC87-434E-92CC-333EFFD05EEB}" type="presParOf" srcId="{B3518029-5B26-4358-A712-85441D49211D}" destId="{1F12AB4B-D544-4645-AE44-93AAC5CACBE2}" srcOrd="0" destOrd="0" presId="urn:microsoft.com/office/officeart/2005/8/layout/orgChart1"/>
    <dgm:cxn modelId="{448AB84F-9249-499E-A35E-DFA948BBBDD7}" type="presParOf" srcId="{1F12AB4B-D544-4645-AE44-93AAC5CACBE2}" destId="{CD27ECDF-4EAA-49B4-B0DA-D280ECE0CE9A}" srcOrd="0" destOrd="0" presId="urn:microsoft.com/office/officeart/2005/8/layout/orgChart1"/>
    <dgm:cxn modelId="{D585DFB9-3507-4864-9DE9-90C43EB1C70B}" type="presParOf" srcId="{1F12AB4B-D544-4645-AE44-93AAC5CACBE2}" destId="{BE712A23-887B-4485-A561-C52364AE2F8C}" srcOrd="1" destOrd="0" presId="urn:microsoft.com/office/officeart/2005/8/layout/orgChart1"/>
    <dgm:cxn modelId="{5CB4FB49-E39E-4EA9-B6D2-E7262FA07922}" type="presParOf" srcId="{B3518029-5B26-4358-A712-85441D49211D}" destId="{C2C62281-310D-4361-A82F-83D97C717BFB}" srcOrd="1" destOrd="0" presId="urn:microsoft.com/office/officeart/2005/8/layout/orgChart1"/>
    <dgm:cxn modelId="{96ECDEC8-7605-4CFC-83F3-8D83ED59B0EF}" type="presParOf" srcId="{B3518029-5B26-4358-A712-85441D49211D}" destId="{31EBCEC4-9AA6-4703-ADFB-B253AA61CB78}" srcOrd="2" destOrd="0" presId="urn:microsoft.com/office/officeart/2005/8/layout/orgChart1"/>
    <dgm:cxn modelId="{72BF1014-2120-468A-A38F-7358E76230D3}" type="presParOf" srcId="{81FC15F2-C7BE-4730-995A-798FBEE04F89}" destId="{5DEDA210-666B-4027-9C1B-4DAABB15934B}" srcOrd="2" destOrd="0" presId="urn:microsoft.com/office/officeart/2005/8/layout/orgChart1"/>
    <dgm:cxn modelId="{AD24DCC9-9B85-4E20-82EB-B49C785456F6}" type="presParOf" srcId="{81FC15F2-C7BE-4730-995A-798FBEE04F89}" destId="{6DCE685B-FE23-4F4E-A620-DE9707CFE6C3}" srcOrd="3" destOrd="0" presId="urn:microsoft.com/office/officeart/2005/8/layout/orgChart1"/>
    <dgm:cxn modelId="{70CF1186-D7D0-4427-8D9F-EE751DBD8DCC}" type="presParOf" srcId="{6DCE685B-FE23-4F4E-A620-DE9707CFE6C3}" destId="{7FBAF7F5-4571-4DFE-A12A-420960E3F223}" srcOrd="0" destOrd="0" presId="urn:microsoft.com/office/officeart/2005/8/layout/orgChart1"/>
    <dgm:cxn modelId="{0798E636-292B-463B-B010-98B0BE847422}" type="presParOf" srcId="{7FBAF7F5-4571-4DFE-A12A-420960E3F223}" destId="{337C98EB-A89F-4A0C-90D3-D14DBAC194C9}" srcOrd="0" destOrd="0" presId="urn:microsoft.com/office/officeart/2005/8/layout/orgChart1"/>
    <dgm:cxn modelId="{FDCF905A-6986-4E76-B382-E0900418FFE3}" type="presParOf" srcId="{7FBAF7F5-4571-4DFE-A12A-420960E3F223}" destId="{71595024-FD77-43C7-A4B1-93AEF48309A2}" srcOrd="1" destOrd="0" presId="urn:microsoft.com/office/officeart/2005/8/layout/orgChart1"/>
    <dgm:cxn modelId="{92EC8667-11CA-4266-95C8-F254E1EB8053}" type="presParOf" srcId="{6DCE685B-FE23-4F4E-A620-DE9707CFE6C3}" destId="{F98826E0-8C80-4CEC-848E-24FAC654C181}" srcOrd="1" destOrd="0" presId="urn:microsoft.com/office/officeart/2005/8/layout/orgChart1"/>
    <dgm:cxn modelId="{31C26376-6099-42B0-B3E6-D2F149D827AE}" type="presParOf" srcId="{6DCE685B-FE23-4F4E-A620-DE9707CFE6C3}" destId="{AF33377F-985A-4683-81EF-D1BF24D0B0C8}" srcOrd="2" destOrd="0" presId="urn:microsoft.com/office/officeart/2005/8/layout/orgChart1"/>
    <dgm:cxn modelId="{BBA58EA6-8BF0-4158-B9CA-F48D49D8B3E1}" type="presParOf" srcId="{F7635A51-F378-428B-865A-F3D08EE21B67}" destId="{04ADE8AF-BE3B-4159-848F-1B536F243968}" srcOrd="2" destOrd="0" presId="urn:microsoft.com/office/officeart/2005/8/layout/orgChart1"/>
    <dgm:cxn modelId="{6E0D8ED8-1B41-4C66-AE0A-161F1EDFACC1}" type="presParOf" srcId="{104DC8F4-BD9D-466D-8C5E-9CB8D20517F3}" destId="{BE87074F-594F-4AD6-A5C3-9884AF6BBB1D}" srcOrd="4" destOrd="0" presId="urn:microsoft.com/office/officeart/2005/8/layout/orgChart1"/>
    <dgm:cxn modelId="{7E58F89B-FEE9-438C-BECC-94C905EFE94E}" type="presParOf" srcId="{104DC8F4-BD9D-466D-8C5E-9CB8D20517F3}" destId="{96309E4E-BF0E-4803-8572-D745C7D2FF64}" srcOrd="5" destOrd="0" presId="urn:microsoft.com/office/officeart/2005/8/layout/orgChart1"/>
    <dgm:cxn modelId="{EB0C9EFD-872B-47F7-B6B0-F775E5C05B48}" type="presParOf" srcId="{96309E4E-BF0E-4803-8572-D745C7D2FF64}" destId="{F58C7FAF-6091-475C-962E-3CB21E5DF311}" srcOrd="0" destOrd="0" presId="urn:microsoft.com/office/officeart/2005/8/layout/orgChart1"/>
    <dgm:cxn modelId="{92BFDF18-094F-41F1-A891-DD7B7984425E}" type="presParOf" srcId="{F58C7FAF-6091-475C-962E-3CB21E5DF311}" destId="{3B5613FB-B625-42B6-8284-6903B0BAD197}" srcOrd="0" destOrd="0" presId="urn:microsoft.com/office/officeart/2005/8/layout/orgChart1"/>
    <dgm:cxn modelId="{4219D2F2-B3AF-4E36-80AE-9A348CE40286}" type="presParOf" srcId="{F58C7FAF-6091-475C-962E-3CB21E5DF311}" destId="{3F65023C-B713-4C20-9973-38C02F5759A0}" srcOrd="1" destOrd="0" presId="urn:microsoft.com/office/officeart/2005/8/layout/orgChart1"/>
    <dgm:cxn modelId="{665CC64B-C796-4EB8-933D-56455D0D988E}" type="presParOf" srcId="{96309E4E-BF0E-4803-8572-D745C7D2FF64}" destId="{79A706D5-48F5-4818-9D0C-45D80A03AC92}" srcOrd="1" destOrd="0" presId="urn:microsoft.com/office/officeart/2005/8/layout/orgChart1"/>
    <dgm:cxn modelId="{294009D1-AE18-4A56-852E-57E01A5B2E35}" type="presParOf" srcId="{79A706D5-48F5-4818-9D0C-45D80A03AC92}" destId="{F09F20BA-7422-486C-887B-5A7B8C21A5AF}" srcOrd="0" destOrd="0" presId="urn:microsoft.com/office/officeart/2005/8/layout/orgChart1"/>
    <dgm:cxn modelId="{5BBD8E56-48C4-4CA1-A4EA-349C43F70C92}" type="presParOf" srcId="{79A706D5-48F5-4818-9D0C-45D80A03AC92}" destId="{84355425-2D7A-40A4-85F3-CF7BF94903A9}" srcOrd="1" destOrd="0" presId="urn:microsoft.com/office/officeart/2005/8/layout/orgChart1"/>
    <dgm:cxn modelId="{69A63402-353A-4990-ABD5-6DFA8F0D89EA}" type="presParOf" srcId="{84355425-2D7A-40A4-85F3-CF7BF94903A9}" destId="{546D465C-D334-4778-9019-2DF359ABB3EE}" srcOrd="0" destOrd="0" presId="urn:microsoft.com/office/officeart/2005/8/layout/orgChart1"/>
    <dgm:cxn modelId="{96F84227-D6DB-4348-A67F-8D7F112FFE69}" type="presParOf" srcId="{546D465C-D334-4778-9019-2DF359ABB3EE}" destId="{104F0AF5-B5AC-4CD3-B857-99058D062DF9}" srcOrd="0" destOrd="0" presId="urn:microsoft.com/office/officeart/2005/8/layout/orgChart1"/>
    <dgm:cxn modelId="{BF6D7435-0D48-4289-82C9-06AAA44AB1C3}" type="presParOf" srcId="{546D465C-D334-4778-9019-2DF359ABB3EE}" destId="{9028694C-8D7F-4D73-A933-07A00996CAD9}" srcOrd="1" destOrd="0" presId="urn:microsoft.com/office/officeart/2005/8/layout/orgChart1"/>
    <dgm:cxn modelId="{E1A82EF2-CA2A-4455-977A-5ECB3F825255}" type="presParOf" srcId="{84355425-2D7A-40A4-85F3-CF7BF94903A9}" destId="{1C2B5DA4-CA0F-4B1C-B12F-93067AD156B8}" srcOrd="1" destOrd="0" presId="urn:microsoft.com/office/officeart/2005/8/layout/orgChart1"/>
    <dgm:cxn modelId="{24AA572D-D3A5-4F5C-9036-008D56E34CF7}" type="presParOf" srcId="{84355425-2D7A-40A4-85F3-CF7BF94903A9}" destId="{A04C51CE-3892-4587-B37E-717D51517724}" srcOrd="2" destOrd="0" presId="urn:microsoft.com/office/officeart/2005/8/layout/orgChart1"/>
    <dgm:cxn modelId="{5CF0B731-A587-47B0-BC03-E35E283CDCE0}" type="presParOf" srcId="{79A706D5-48F5-4818-9D0C-45D80A03AC92}" destId="{441F2930-0F79-4854-8BEA-B67BAD307DAA}" srcOrd="2" destOrd="0" presId="urn:microsoft.com/office/officeart/2005/8/layout/orgChart1"/>
    <dgm:cxn modelId="{402E4890-CFE6-46F6-866A-6BC2637D4D52}" type="presParOf" srcId="{79A706D5-48F5-4818-9D0C-45D80A03AC92}" destId="{D2296CE3-6012-4AA8-9361-58AD7E5677B1}" srcOrd="3" destOrd="0" presId="urn:microsoft.com/office/officeart/2005/8/layout/orgChart1"/>
    <dgm:cxn modelId="{675E8E72-C49A-4291-8D57-990FC11E7D50}" type="presParOf" srcId="{D2296CE3-6012-4AA8-9361-58AD7E5677B1}" destId="{91973AC4-A220-4FEC-99CD-64829A5D74EE}" srcOrd="0" destOrd="0" presId="urn:microsoft.com/office/officeart/2005/8/layout/orgChart1"/>
    <dgm:cxn modelId="{684A805A-59A2-45A2-832F-EC7EDEC3BEA4}" type="presParOf" srcId="{91973AC4-A220-4FEC-99CD-64829A5D74EE}" destId="{5B9747F7-0689-44B8-8960-28B29BCB1792}" srcOrd="0" destOrd="0" presId="urn:microsoft.com/office/officeart/2005/8/layout/orgChart1"/>
    <dgm:cxn modelId="{428C2261-5D88-4FE4-9180-1F93B1B0B6D7}" type="presParOf" srcId="{91973AC4-A220-4FEC-99CD-64829A5D74EE}" destId="{2BDD08CD-93F6-4473-9031-47EC6106A3FA}" srcOrd="1" destOrd="0" presId="urn:microsoft.com/office/officeart/2005/8/layout/orgChart1"/>
    <dgm:cxn modelId="{17835DEC-CF12-4256-B840-7A4AEECF6384}" type="presParOf" srcId="{D2296CE3-6012-4AA8-9361-58AD7E5677B1}" destId="{2525166E-076C-48AB-95ED-11095F3C6837}" srcOrd="1" destOrd="0" presId="urn:microsoft.com/office/officeart/2005/8/layout/orgChart1"/>
    <dgm:cxn modelId="{8DF9F47D-807E-473A-BFC8-6A9C980680EB}" type="presParOf" srcId="{D2296CE3-6012-4AA8-9361-58AD7E5677B1}" destId="{BD81383A-39DD-44A7-BD60-91E4FD7D51D8}" srcOrd="2" destOrd="0" presId="urn:microsoft.com/office/officeart/2005/8/layout/orgChart1"/>
    <dgm:cxn modelId="{2026B7D7-AC84-44C0-9BD3-A6F0985C71A0}" type="presParOf" srcId="{96309E4E-BF0E-4803-8572-D745C7D2FF64}" destId="{A65E24EA-109E-4058-9555-F6BCCB56AFB7}" srcOrd="2" destOrd="0" presId="urn:microsoft.com/office/officeart/2005/8/layout/orgChart1"/>
    <dgm:cxn modelId="{219AE953-2715-4A30-B24F-E8610E254C02}" type="presParOf" srcId="{EE46C417-2F7C-4079-9106-80B66F8C17F2}" destId="{B7E7EC9E-0DA6-4B3E-8E4C-BF1AADA3206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F2930-0F79-4854-8BEA-B67BAD307DAA}">
      <dsp:nvSpPr>
        <dsp:cNvPr id="0" name=""/>
        <dsp:cNvSpPr/>
      </dsp:nvSpPr>
      <dsp:spPr>
        <a:xfrm>
          <a:off x="4131387" y="3598507"/>
          <a:ext cx="245743" cy="1916796"/>
        </a:xfrm>
        <a:custGeom>
          <a:avLst/>
          <a:gdLst/>
          <a:ahLst/>
          <a:cxnLst/>
          <a:rect l="0" t="0" r="0" b="0"/>
          <a:pathLst>
            <a:path>
              <a:moveTo>
                <a:pt x="0" y="0"/>
              </a:moveTo>
              <a:lnTo>
                <a:pt x="0" y="2184229"/>
              </a:lnTo>
              <a:lnTo>
                <a:pt x="280029" y="21842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9F20BA-7422-486C-887B-5A7B8C21A5AF}">
      <dsp:nvSpPr>
        <dsp:cNvPr id="0" name=""/>
        <dsp:cNvSpPr/>
      </dsp:nvSpPr>
      <dsp:spPr>
        <a:xfrm>
          <a:off x="4131387" y="3598507"/>
          <a:ext cx="245743" cy="753612"/>
        </a:xfrm>
        <a:custGeom>
          <a:avLst/>
          <a:gdLst/>
          <a:ahLst/>
          <a:cxnLst/>
          <a:rect l="0" t="0" r="0" b="0"/>
          <a:pathLst>
            <a:path>
              <a:moveTo>
                <a:pt x="0" y="0"/>
              </a:moveTo>
              <a:lnTo>
                <a:pt x="0" y="858756"/>
              </a:lnTo>
              <a:lnTo>
                <a:pt x="280029" y="85875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7074F-594F-4AD6-A5C3-9884AF6BBB1D}">
      <dsp:nvSpPr>
        <dsp:cNvPr id="0" name=""/>
        <dsp:cNvSpPr/>
      </dsp:nvSpPr>
      <dsp:spPr>
        <a:xfrm>
          <a:off x="2804374" y="2435322"/>
          <a:ext cx="1982328" cy="344040"/>
        </a:xfrm>
        <a:custGeom>
          <a:avLst/>
          <a:gdLst/>
          <a:ahLst/>
          <a:cxnLst/>
          <a:rect l="0" t="0" r="0" b="0"/>
          <a:pathLst>
            <a:path>
              <a:moveTo>
                <a:pt x="0" y="0"/>
              </a:moveTo>
              <a:lnTo>
                <a:pt x="0" y="196020"/>
              </a:lnTo>
              <a:lnTo>
                <a:pt x="2258903" y="196020"/>
              </a:lnTo>
              <a:lnTo>
                <a:pt x="2258903" y="39204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EDA210-666B-4027-9C1B-4DAABB15934B}">
      <dsp:nvSpPr>
        <dsp:cNvPr id="0" name=""/>
        <dsp:cNvSpPr/>
      </dsp:nvSpPr>
      <dsp:spPr>
        <a:xfrm>
          <a:off x="2149058" y="3598507"/>
          <a:ext cx="245743" cy="1916796"/>
        </a:xfrm>
        <a:custGeom>
          <a:avLst/>
          <a:gdLst/>
          <a:ahLst/>
          <a:cxnLst/>
          <a:rect l="0" t="0" r="0" b="0"/>
          <a:pathLst>
            <a:path>
              <a:moveTo>
                <a:pt x="0" y="0"/>
              </a:moveTo>
              <a:lnTo>
                <a:pt x="0" y="2184229"/>
              </a:lnTo>
              <a:lnTo>
                <a:pt x="280029" y="21842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7EDD5-1AC3-4AD5-8C93-602D10D0395E}">
      <dsp:nvSpPr>
        <dsp:cNvPr id="0" name=""/>
        <dsp:cNvSpPr/>
      </dsp:nvSpPr>
      <dsp:spPr>
        <a:xfrm>
          <a:off x="2149058" y="3598507"/>
          <a:ext cx="245743" cy="753612"/>
        </a:xfrm>
        <a:custGeom>
          <a:avLst/>
          <a:gdLst/>
          <a:ahLst/>
          <a:cxnLst/>
          <a:rect l="0" t="0" r="0" b="0"/>
          <a:pathLst>
            <a:path>
              <a:moveTo>
                <a:pt x="0" y="0"/>
              </a:moveTo>
              <a:lnTo>
                <a:pt x="0" y="858756"/>
              </a:lnTo>
              <a:lnTo>
                <a:pt x="280029" y="85875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9F9E2-E6BD-4181-96DE-F046D7DD3902}">
      <dsp:nvSpPr>
        <dsp:cNvPr id="0" name=""/>
        <dsp:cNvSpPr/>
      </dsp:nvSpPr>
      <dsp:spPr>
        <a:xfrm>
          <a:off x="2758654" y="2435322"/>
          <a:ext cx="91440" cy="344040"/>
        </a:xfrm>
        <a:custGeom>
          <a:avLst/>
          <a:gdLst/>
          <a:ahLst/>
          <a:cxnLst/>
          <a:rect l="0" t="0" r="0" b="0"/>
          <a:pathLst>
            <a:path>
              <a:moveTo>
                <a:pt x="45720" y="0"/>
              </a:moveTo>
              <a:lnTo>
                <a:pt x="45720" y="39204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B0942D-B106-40FA-AE08-B434DD793D2B}">
      <dsp:nvSpPr>
        <dsp:cNvPr id="0" name=""/>
        <dsp:cNvSpPr/>
      </dsp:nvSpPr>
      <dsp:spPr>
        <a:xfrm>
          <a:off x="166730" y="3598507"/>
          <a:ext cx="245743" cy="1916796"/>
        </a:xfrm>
        <a:custGeom>
          <a:avLst/>
          <a:gdLst/>
          <a:ahLst/>
          <a:cxnLst/>
          <a:rect l="0" t="0" r="0" b="0"/>
          <a:pathLst>
            <a:path>
              <a:moveTo>
                <a:pt x="0" y="0"/>
              </a:moveTo>
              <a:lnTo>
                <a:pt x="0" y="2184229"/>
              </a:lnTo>
              <a:lnTo>
                <a:pt x="280029" y="21842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418F85-9362-4B40-9CCD-3B70D8BA4CBB}">
      <dsp:nvSpPr>
        <dsp:cNvPr id="0" name=""/>
        <dsp:cNvSpPr/>
      </dsp:nvSpPr>
      <dsp:spPr>
        <a:xfrm>
          <a:off x="166730" y="3598507"/>
          <a:ext cx="245743" cy="753612"/>
        </a:xfrm>
        <a:custGeom>
          <a:avLst/>
          <a:gdLst/>
          <a:ahLst/>
          <a:cxnLst/>
          <a:rect l="0" t="0" r="0" b="0"/>
          <a:pathLst>
            <a:path>
              <a:moveTo>
                <a:pt x="0" y="0"/>
              </a:moveTo>
              <a:lnTo>
                <a:pt x="0" y="858756"/>
              </a:lnTo>
              <a:lnTo>
                <a:pt x="280029" y="85875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5573AD-CE29-4156-8C17-3D33A083F80E}">
      <dsp:nvSpPr>
        <dsp:cNvPr id="0" name=""/>
        <dsp:cNvSpPr/>
      </dsp:nvSpPr>
      <dsp:spPr>
        <a:xfrm>
          <a:off x="822045" y="2435322"/>
          <a:ext cx="1982328" cy="344040"/>
        </a:xfrm>
        <a:custGeom>
          <a:avLst/>
          <a:gdLst/>
          <a:ahLst/>
          <a:cxnLst/>
          <a:rect l="0" t="0" r="0" b="0"/>
          <a:pathLst>
            <a:path>
              <a:moveTo>
                <a:pt x="2258903" y="0"/>
              </a:moveTo>
              <a:lnTo>
                <a:pt x="2258903" y="196020"/>
              </a:lnTo>
              <a:lnTo>
                <a:pt x="0" y="196020"/>
              </a:lnTo>
              <a:lnTo>
                <a:pt x="0" y="39204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1B9C8-FE0D-42E1-88D9-E02E97DC62B7}">
      <dsp:nvSpPr>
        <dsp:cNvPr id="0" name=""/>
        <dsp:cNvSpPr/>
      </dsp:nvSpPr>
      <dsp:spPr>
        <a:xfrm>
          <a:off x="1985230" y="1616179"/>
          <a:ext cx="1638287" cy="8191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Academic Success Coaching 2.0</a:t>
          </a:r>
        </a:p>
      </dsp:txBody>
      <dsp:txXfrm>
        <a:off x="1985230" y="1616179"/>
        <a:ext cx="1638287" cy="819143"/>
      </dsp:txXfrm>
    </dsp:sp>
    <dsp:sp modelId="{B505BA9A-9A78-45D5-B2CF-32B54AF8BEC9}">
      <dsp:nvSpPr>
        <dsp:cNvPr id="0" name=""/>
        <dsp:cNvSpPr/>
      </dsp:nvSpPr>
      <dsp:spPr>
        <a:xfrm>
          <a:off x="2901" y="2779363"/>
          <a:ext cx="1638287" cy="81914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a:ea typeface="+mn-ea"/>
              <a:cs typeface="+mn-cs"/>
            </a:rPr>
            <a:t>Strategic caseload management</a:t>
          </a:r>
        </a:p>
      </dsp:txBody>
      <dsp:txXfrm>
        <a:off x="2901" y="2779363"/>
        <a:ext cx="1638287" cy="819143"/>
      </dsp:txXfrm>
    </dsp:sp>
    <dsp:sp modelId="{17320D6F-D9CD-4BA2-89AF-49F4C101297F}">
      <dsp:nvSpPr>
        <dsp:cNvPr id="0" name=""/>
        <dsp:cNvSpPr/>
      </dsp:nvSpPr>
      <dsp:spPr>
        <a:xfrm>
          <a:off x="412473" y="3942547"/>
          <a:ext cx="1638287" cy="81914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Incorporate high, medium, and low risk indicators</a:t>
          </a:r>
        </a:p>
      </dsp:txBody>
      <dsp:txXfrm>
        <a:off x="412473" y="3942547"/>
        <a:ext cx="1638287" cy="819143"/>
      </dsp:txXfrm>
    </dsp:sp>
    <dsp:sp modelId="{EFFEC466-A371-4A10-81C4-D7E4BD866BDA}">
      <dsp:nvSpPr>
        <dsp:cNvPr id="0" name=""/>
        <dsp:cNvSpPr/>
      </dsp:nvSpPr>
      <dsp:spPr>
        <a:xfrm>
          <a:off x="412473" y="5105732"/>
          <a:ext cx="1638287" cy="81914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Established targets and metrics</a:t>
          </a:r>
        </a:p>
      </dsp:txBody>
      <dsp:txXfrm>
        <a:off x="412473" y="5105732"/>
        <a:ext cx="1638287" cy="819143"/>
      </dsp:txXfrm>
    </dsp:sp>
    <dsp:sp modelId="{D23A19B8-E863-444E-A9A1-1700354F9576}">
      <dsp:nvSpPr>
        <dsp:cNvPr id="0" name=""/>
        <dsp:cNvSpPr/>
      </dsp:nvSpPr>
      <dsp:spPr>
        <a:xfrm>
          <a:off x="1985230" y="2779363"/>
          <a:ext cx="1638287" cy="81914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Streamlined and innovative communication strategies</a:t>
          </a:r>
        </a:p>
      </dsp:txBody>
      <dsp:txXfrm>
        <a:off x="1985230" y="2779363"/>
        <a:ext cx="1638287" cy="819143"/>
      </dsp:txXfrm>
    </dsp:sp>
    <dsp:sp modelId="{CD27ECDF-4EAA-49B4-B0DA-D280ECE0CE9A}">
      <dsp:nvSpPr>
        <dsp:cNvPr id="0" name=""/>
        <dsp:cNvSpPr/>
      </dsp:nvSpPr>
      <dsp:spPr>
        <a:xfrm>
          <a:off x="2394802" y="3942547"/>
          <a:ext cx="1638287" cy="81914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Targeted text messaging</a:t>
          </a:r>
        </a:p>
      </dsp:txBody>
      <dsp:txXfrm>
        <a:off x="2394802" y="3942547"/>
        <a:ext cx="1638287" cy="819143"/>
      </dsp:txXfrm>
    </dsp:sp>
    <dsp:sp modelId="{337C98EB-A89F-4A0C-90D3-D14DBAC194C9}">
      <dsp:nvSpPr>
        <dsp:cNvPr id="0" name=""/>
        <dsp:cNvSpPr/>
      </dsp:nvSpPr>
      <dsp:spPr>
        <a:xfrm>
          <a:off x="2394802" y="5105732"/>
          <a:ext cx="1638287" cy="81914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Pop up video group</a:t>
          </a:r>
        </a:p>
      </dsp:txBody>
      <dsp:txXfrm>
        <a:off x="2394802" y="5105732"/>
        <a:ext cx="1638287" cy="819143"/>
      </dsp:txXfrm>
    </dsp:sp>
    <dsp:sp modelId="{3B5613FB-B625-42B6-8284-6903B0BAD197}">
      <dsp:nvSpPr>
        <dsp:cNvPr id="0" name=""/>
        <dsp:cNvSpPr/>
      </dsp:nvSpPr>
      <dsp:spPr>
        <a:xfrm>
          <a:off x="3967558" y="2779363"/>
          <a:ext cx="1638287" cy="81914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Early Alerts</a:t>
          </a:r>
        </a:p>
      </dsp:txBody>
      <dsp:txXfrm>
        <a:off x="3967558" y="2779363"/>
        <a:ext cx="1638287" cy="819143"/>
      </dsp:txXfrm>
    </dsp:sp>
    <dsp:sp modelId="{104F0AF5-B5AC-4CD3-B857-99058D062DF9}">
      <dsp:nvSpPr>
        <dsp:cNvPr id="0" name=""/>
        <dsp:cNvSpPr/>
      </dsp:nvSpPr>
      <dsp:spPr>
        <a:xfrm>
          <a:off x="4377130" y="3942547"/>
          <a:ext cx="1638287" cy="81914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Intervention pathways</a:t>
          </a:r>
        </a:p>
      </dsp:txBody>
      <dsp:txXfrm>
        <a:off x="4377130" y="3942547"/>
        <a:ext cx="1638287" cy="819143"/>
      </dsp:txXfrm>
    </dsp:sp>
    <dsp:sp modelId="{5B9747F7-0689-44B8-8960-28B29BCB1792}">
      <dsp:nvSpPr>
        <dsp:cNvPr id="0" name=""/>
        <dsp:cNvSpPr/>
      </dsp:nvSpPr>
      <dsp:spPr>
        <a:xfrm>
          <a:off x="4377130" y="5105732"/>
          <a:ext cx="1638287" cy="81914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Training</a:t>
          </a:r>
        </a:p>
      </dsp:txBody>
      <dsp:txXfrm>
        <a:off x="4377130" y="5105732"/>
        <a:ext cx="1638287" cy="81914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0273A-4E26-439E-8295-84801C66EA0A}"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F462E-3819-4838-B852-615B9348F91B}" type="slidenum">
              <a:rPr lang="en-US" smtClean="0"/>
              <a:t>‹#›</a:t>
            </a:fld>
            <a:endParaRPr lang="en-US"/>
          </a:p>
        </p:txBody>
      </p:sp>
    </p:spTree>
    <p:extLst>
      <p:ext uri="{BB962C8B-B14F-4D97-AF65-F5344CB8AC3E}">
        <p14:creationId xmlns:p14="http://schemas.microsoft.com/office/powerpoint/2010/main" val="47752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rPr>
              <a:t>Rationale: Include data to back up your project rationale and any findings you gathered over the year to support this work (Feel free to use another slide to show the data charts, etc...)</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DA1A03-FE61-4CE0-8554-B1F0DC917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02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rPr>
              <a:t>Rationale: Include data to back up your project rationale and any findings you gathered over the year to support this work (Feel free to use another slide to show the data charts, etc...)</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DA1A03-FE61-4CE0-8554-B1F0DC917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9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Timeline and Expected Outcomes: What do you hope to learn (or have learned) and see as an result of this work?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DA1A03-FE61-4CE0-8554-B1F0DC917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68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8666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0879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7059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682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443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4572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7548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84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3066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4114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9683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t="25000"/>
          <a:stretch>
            <a:fillRect t="-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98050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387E5C-08F6-495D-8CE3-0706F1301018}"/>
              </a:ext>
            </a:extLst>
          </p:cNvPr>
          <p:cNvSpPr/>
          <p:nvPr/>
        </p:nvSpPr>
        <p:spPr>
          <a:xfrm>
            <a:off x="5654533" y="2184499"/>
            <a:ext cx="50431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Dr. Nick Vick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Director, Learning Commons and Honors Program</a:t>
            </a:r>
          </a:p>
        </p:txBody>
      </p:sp>
      <p:pic>
        <p:nvPicPr>
          <p:cNvPr id="6" name="Picture 5">
            <a:extLst>
              <a:ext uri="{FF2B5EF4-FFF2-40B4-BE49-F238E27FC236}">
                <a16:creationId xmlns:a16="http://schemas.microsoft.com/office/drawing/2014/main" id="{3D31D2D0-C9CC-4049-B99C-4C57EEDB645B}"/>
              </a:ext>
            </a:extLst>
          </p:cNvPr>
          <p:cNvPicPr>
            <a:picLocks noChangeAspect="1"/>
          </p:cNvPicPr>
          <p:nvPr/>
        </p:nvPicPr>
        <p:blipFill rotWithShape="1">
          <a:blip r:embed="rId2"/>
          <a:srcRect l="14485" t="2476" r="8546" b="38203"/>
          <a:stretch/>
        </p:blipFill>
        <p:spPr>
          <a:xfrm>
            <a:off x="2026447" y="1383792"/>
            <a:ext cx="3012829" cy="3135199"/>
          </a:xfrm>
          <a:prstGeom prst="flowChartConnector">
            <a:avLst/>
          </a:prstGeom>
          <a:ln w="3175">
            <a:solidFill>
              <a:srgbClr val="FFC000"/>
            </a:solidFill>
          </a:ln>
        </p:spPr>
      </p:pic>
    </p:spTree>
    <p:extLst>
      <p:ext uri="{BB962C8B-B14F-4D97-AF65-F5344CB8AC3E}">
        <p14:creationId xmlns:p14="http://schemas.microsoft.com/office/powerpoint/2010/main" val="424668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74E1DE-6C6B-451B-8AF8-93713EAA54A3}"/>
              </a:ext>
            </a:extLst>
          </p:cNvPr>
          <p:cNvSpPr txBox="1"/>
          <p:nvPr/>
        </p:nvSpPr>
        <p:spPr>
          <a:xfrm>
            <a:off x="1230923" y="1670538"/>
            <a:ext cx="107881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Diagram 5">
            <a:extLst>
              <a:ext uri="{FF2B5EF4-FFF2-40B4-BE49-F238E27FC236}">
                <a16:creationId xmlns:a16="http://schemas.microsoft.com/office/drawing/2014/main" id="{CB33AB5D-C671-46A8-9112-BD46641E1675}"/>
              </a:ext>
            </a:extLst>
          </p:cNvPr>
          <p:cNvGraphicFramePr/>
          <p:nvPr/>
        </p:nvGraphicFramePr>
        <p:xfrm>
          <a:off x="3086840" y="-1073491"/>
          <a:ext cx="6018320" cy="7541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13327226-C8A3-4FA1-8259-847CC06124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7489" y="5060898"/>
            <a:ext cx="2266642" cy="1205533"/>
          </a:xfrm>
          <a:prstGeom prst="rect">
            <a:avLst/>
          </a:prstGeom>
        </p:spPr>
      </p:pic>
    </p:spTree>
    <p:extLst>
      <p:ext uri="{BB962C8B-B14F-4D97-AF65-F5344CB8AC3E}">
        <p14:creationId xmlns:p14="http://schemas.microsoft.com/office/powerpoint/2010/main" val="277684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6BA151-5C2C-4933-A8ED-1438111894D1}"/>
              </a:ext>
            </a:extLst>
          </p:cNvPr>
          <p:cNvSpPr/>
          <p:nvPr/>
        </p:nvSpPr>
        <p:spPr>
          <a:xfrm>
            <a:off x="4369693" y="228595"/>
            <a:ext cx="345261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29B"/>
                </a:solidFill>
                <a:effectLst/>
                <a:uLnTx/>
                <a:uFillTx/>
                <a:latin typeface="Calibri"/>
                <a:ea typeface="+mn-ea"/>
                <a:cs typeface="+mn-cs"/>
              </a:rPr>
              <a:t>Proactive Outreach</a:t>
            </a:r>
          </a:p>
        </p:txBody>
      </p:sp>
      <p:pic>
        <p:nvPicPr>
          <p:cNvPr id="2050" name="Picture 2">
            <a:extLst>
              <a:ext uri="{FF2B5EF4-FFF2-40B4-BE49-F238E27FC236}">
                <a16:creationId xmlns:a16="http://schemas.microsoft.com/office/drawing/2014/main" id="{5D019B47-328E-41E7-ABE2-4B480F11B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395" y="2197553"/>
            <a:ext cx="9381210" cy="173996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4A1ED25-8D3F-4117-9F99-6E277315A756}"/>
              </a:ext>
            </a:extLst>
          </p:cNvPr>
          <p:cNvSpPr txBox="1">
            <a:spLocks/>
          </p:cNvSpPr>
          <p:nvPr/>
        </p:nvSpPr>
        <p:spPr>
          <a:xfrm>
            <a:off x="0" y="-1"/>
            <a:ext cx="12192000" cy="1137557"/>
          </a:xfrm>
          <a:prstGeom prst="rect">
            <a:avLst/>
          </a:prstGeom>
          <a:solidFill>
            <a:srgbClr val="0C0E60"/>
          </a:solidFill>
        </p:spPr>
        <p:txBody>
          <a:bodyPr vert="horz" lIns="91440" tIns="45720" rIns="91440" bIns="45720" rtlCol="0" anchor="ctr">
            <a:normAutofit/>
          </a:bodyPr>
          <a:lstStyle>
            <a:lvl1pPr algn="ctr" defTabSz="609630" rtl="0" eaLnBrk="1" latinLnBrk="0" hangingPunct="1">
              <a:spcBef>
                <a:spcPct val="0"/>
              </a:spcBef>
              <a:buNone/>
              <a:defRPr sz="3200" b="1" kern="1200">
                <a:solidFill>
                  <a:schemeClr val="bg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j-ea"/>
                <a:cs typeface="+mj-cs"/>
              </a:rPr>
              <a:t>Proactive Outreach</a:t>
            </a:r>
          </a:p>
        </p:txBody>
      </p:sp>
    </p:spTree>
    <p:extLst>
      <p:ext uri="{BB962C8B-B14F-4D97-AF65-F5344CB8AC3E}">
        <p14:creationId xmlns:p14="http://schemas.microsoft.com/office/powerpoint/2010/main" val="690627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E1E4B3-3E66-452A-8463-87A411256A8B}"/>
              </a:ext>
            </a:extLst>
          </p:cNvPr>
          <p:cNvPicPr>
            <a:picLocks noGrp="1" noChangeAspect="1"/>
          </p:cNvPicPr>
          <p:nvPr>
            <p:ph idx="1"/>
          </p:nvPr>
        </p:nvPicPr>
        <p:blipFill>
          <a:blip r:embed="rId3"/>
          <a:stretch>
            <a:fillRect/>
          </a:stretch>
        </p:blipFill>
        <p:spPr>
          <a:xfrm>
            <a:off x="2628900" y="1145299"/>
            <a:ext cx="6776357" cy="4952558"/>
          </a:xfrm>
          <a:prstGeom prst="rect">
            <a:avLst/>
          </a:prstGeom>
        </p:spPr>
      </p:pic>
      <p:sp>
        <p:nvSpPr>
          <p:cNvPr id="6" name="Title 1">
            <a:extLst>
              <a:ext uri="{FF2B5EF4-FFF2-40B4-BE49-F238E27FC236}">
                <a16:creationId xmlns:a16="http://schemas.microsoft.com/office/drawing/2014/main" id="{6481E8E1-C058-40D7-85F8-DCA5F4DE43E7}"/>
              </a:ext>
            </a:extLst>
          </p:cNvPr>
          <p:cNvSpPr txBox="1">
            <a:spLocks/>
          </p:cNvSpPr>
          <p:nvPr/>
        </p:nvSpPr>
        <p:spPr>
          <a:xfrm>
            <a:off x="0" y="-1"/>
            <a:ext cx="12192000" cy="1137557"/>
          </a:xfrm>
          <a:prstGeom prst="rect">
            <a:avLst/>
          </a:prstGeom>
          <a:solidFill>
            <a:srgbClr val="0C0E60"/>
          </a:solidFill>
        </p:spPr>
        <p:txBody>
          <a:bodyPr vert="horz" lIns="91440" tIns="45720" rIns="91440" bIns="45720" rtlCol="0" anchor="ctr">
            <a:normAutofit/>
          </a:bodyPr>
          <a:lstStyle>
            <a:lvl1pPr algn="ctr" defTabSz="609630" rtl="0" eaLnBrk="1" latinLnBrk="0" hangingPunct="1">
              <a:spcBef>
                <a:spcPct val="0"/>
              </a:spcBef>
              <a:buNone/>
              <a:defRPr sz="3200" b="1" kern="1200">
                <a:solidFill>
                  <a:schemeClr val="bg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j-ea"/>
                <a:cs typeface="+mj-cs"/>
              </a:rPr>
              <a:t>Proactive Outreach</a:t>
            </a:r>
          </a:p>
        </p:txBody>
      </p:sp>
    </p:spTree>
    <p:extLst>
      <p:ext uri="{BB962C8B-B14F-4D97-AF65-F5344CB8AC3E}">
        <p14:creationId xmlns:p14="http://schemas.microsoft.com/office/powerpoint/2010/main" val="266915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BE9CA81-3493-4BBB-ABF3-87E02AAE0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379" y="1079330"/>
            <a:ext cx="8292951" cy="469933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CBCE37F-9DED-49CE-9926-ED921F9CCE6A}"/>
              </a:ext>
            </a:extLst>
          </p:cNvPr>
          <p:cNvSpPr txBox="1">
            <a:spLocks/>
          </p:cNvSpPr>
          <p:nvPr/>
        </p:nvSpPr>
        <p:spPr>
          <a:xfrm>
            <a:off x="0" y="-1"/>
            <a:ext cx="12192000" cy="990601"/>
          </a:xfrm>
          <a:prstGeom prst="rect">
            <a:avLst/>
          </a:prstGeom>
          <a:solidFill>
            <a:srgbClr val="0C0E60"/>
          </a:solidFill>
        </p:spPr>
        <p:txBody>
          <a:bodyPr vert="horz" lIns="91440" tIns="45720" rIns="91440" bIns="45720" rtlCol="0" anchor="ctr">
            <a:normAutofit/>
          </a:bodyPr>
          <a:lstStyle>
            <a:lvl1pPr algn="ctr" defTabSz="609630" rtl="0" eaLnBrk="1" latinLnBrk="0" hangingPunct="1">
              <a:spcBef>
                <a:spcPct val="0"/>
              </a:spcBef>
              <a:buNone/>
              <a:defRPr sz="3200" b="1" kern="1200">
                <a:solidFill>
                  <a:schemeClr val="bg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j-ea"/>
                <a:cs typeface="+mj-cs"/>
              </a:rPr>
              <a:t>Year in Review</a:t>
            </a:r>
          </a:p>
        </p:txBody>
      </p:sp>
    </p:spTree>
    <p:extLst>
      <p:ext uri="{BB962C8B-B14F-4D97-AF65-F5344CB8AC3E}">
        <p14:creationId xmlns:p14="http://schemas.microsoft.com/office/powerpoint/2010/main" val="26326331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159</Words>
  <Application>Microsoft Office PowerPoint</Application>
  <PresentationFormat>Widescreen</PresentationFormat>
  <Paragraphs>22</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Arial</vt:lpstr>
      <vt:lpstr>Calibri</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Caitlin Bradbury</dc:creator>
  <cp:lastModifiedBy>Caitlin Bradbury</cp:lastModifiedBy>
  <cp:revision>1</cp:revision>
  <dcterms:created xsi:type="dcterms:W3CDTF">2024-06-10T16:17:55Z</dcterms:created>
  <dcterms:modified xsi:type="dcterms:W3CDTF">2024-06-10T16:18:54Z</dcterms:modified>
</cp:coreProperties>
</file>