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36" r:id="rId3"/>
    <p:sldId id="2850" r:id="rId4"/>
    <p:sldId id="2851" r:id="rId5"/>
    <p:sldId id="28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4EB89-1047-4A42-8288-30A0E0F8483C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AE7BF-00FA-4C9F-BE68-C3B68CC01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7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It is impossible for a regional economy to achieve transformation unless there is a shared regional identity and a shared vision for regional economic growth that all the partners own – both as collective and individual partners. Partners will need to align the strategies and resources of their own organizations and systems to the regional vision.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development of a regional identity (which is not necessarily a brand, but it can be) and the vision for regional economic growth are critical to sustaining a globally competitive region.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vision is especially critical to driving new </a:t>
            </a:r>
            <a:r>
              <a:rPr lang="en-US" altLang="en-US" b="0" i="1" dirty="0"/>
              <a:t>regional</a:t>
            </a:r>
            <a:r>
              <a:rPr lang="en-US" altLang="en-US" b="0" dirty="0"/>
              <a:t>  behavior and is the touchstone when a region faces challenges – something that is almost guaranteed given the wide array of interests that are represented in a regional economy. 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en-US" b="0" dirty="0"/>
              <a:t>The vision is also the driver for regional strategies and new investments, as well as for alignment of current investments.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68595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3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2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38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27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2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91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68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98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0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70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4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29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6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-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23EEA-EECB-4440-B1B7-C07312C74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"/>
            <a:ext cx="12192000" cy="8874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00980522-1286-4201-B1D7-10907E438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3626" y="279818"/>
            <a:ext cx="9168375" cy="471365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BA3B2-F963-464F-BF49-A82B4AB7CE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7200" y="2209800"/>
            <a:ext cx="8737600" cy="3657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A737B"/>
                </a:solidFill>
              </a:defRPr>
            </a:lvl1pPr>
            <a:lvl2pPr marL="990575" indent="-380990">
              <a:buFont typeface="Courier New" panose="02070309020205020404" pitchFamily="49" charset="0"/>
              <a:buChar char="o"/>
              <a:defRPr sz="2667">
                <a:solidFill>
                  <a:srgbClr val="6A737B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9540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 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7">
            <a:extLst>
              <a:ext uri="{FF2B5EF4-FFF2-40B4-BE49-F238E27FC236}">
                <a16:creationId xmlns:a16="http://schemas.microsoft.com/office/drawing/2014/main" id="{6AB66B01-202F-4433-8EA1-9E209CF97DD1}"/>
              </a:ext>
            </a:extLst>
          </p:cNvPr>
          <p:cNvSpPr/>
          <p:nvPr userDrawn="1"/>
        </p:nvSpPr>
        <p:spPr bwMode="auto">
          <a:xfrm>
            <a:off x="0" y="1"/>
            <a:ext cx="12192000" cy="1803399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3064E3F3-6FD0-439F-B2F3-4750AF9A6C0C}"/>
              </a:ext>
            </a:extLst>
          </p:cNvPr>
          <p:cNvGrpSpPr/>
          <p:nvPr userDrawn="1"/>
        </p:nvGrpSpPr>
        <p:grpSpPr>
          <a:xfrm>
            <a:off x="5420764" y="6372127"/>
            <a:ext cx="1350472" cy="203200"/>
            <a:chOff x="4168751" y="2495551"/>
            <a:chExt cx="1012854" cy="1524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DE66BD9-6B86-4491-BDBE-8D754F2C493F}"/>
                </a:ext>
              </a:extLst>
            </p:cNvPr>
            <p:cNvSpPr/>
            <p:nvPr/>
          </p:nvSpPr>
          <p:spPr>
            <a:xfrm>
              <a:off x="4598977" y="2495551"/>
              <a:ext cx="152400" cy="152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6720488-7F5E-4E06-921C-D964AAAC01F6}"/>
                </a:ext>
              </a:extLst>
            </p:cNvPr>
            <p:cNvSpPr/>
            <p:nvPr/>
          </p:nvSpPr>
          <p:spPr>
            <a:xfrm flipV="1">
              <a:off x="48162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5718F9-DE8B-485D-AF59-F606C16D9F49}"/>
                </a:ext>
              </a:extLst>
            </p:cNvPr>
            <p:cNvSpPr/>
            <p:nvPr/>
          </p:nvSpPr>
          <p:spPr>
            <a:xfrm flipV="1">
              <a:off x="4434997" y="2522221"/>
              <a:ext cx="99060" cy="990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3C9063-BAC0-4E5E-9AB4-DF148FC1685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980277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5B5834-AC1D-4DB5-8C2B-465A74C4689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289838" y="2531632"/>
              <a:ext cx="80239" cy="8023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8F86E3-CB6D-489A-87C6-E88452CBDA81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125438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48EF16B-ED75-4F79-A907-36A21F27A98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68751" y="2543668"/>
              <a:ext cx="56167" cy="5616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0734850-CCE2-4825-BA39-32601A40E7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5200" y="2109099"/>
            <a:ext cx="7721600" cy="13834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867" b="1">
                <a:solidFill>
                  <a:srgbClr val="002B54"/>
                </a:solidFill>
                <a:latin typeface="+mj-lt"/>
              </a:defRPr>
            </a:lvl1pPr>
          </a:lstStyle>
          <a:p>
            <a:pPr lvl="0"/>
            <a:r>
              <a:rPr lang="en-US"/>
              <a:t>Agenda Item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1E4F02D-E7F7-45FD-A4FB-135B2AB151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35200" y="3492563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3733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0141CD58-902C-4162-B5C2-99A5A0B6D4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4019581"/>
            <a:ext cx="7721600" cy="628619"/>
          </a:xfrm>
          <a:prstGeom prst="rect">
            <a:avLst/>
          </a:prstGeom>
        </p:spPr>
        <p:txBody>
          <a:bodyPr anchor="ctr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en-US" sz="2667" i="0" u="none" strike="noStrike" kern="1200" cap="none" spc="0" normalizeH="0" baseline="0" noProof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/>
              <a:t>Presenter Job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8A691C-AE2E-4A94-8A5B-02540024B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43227"/>
            <a:ext cx="1930400" cy="70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0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0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7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3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1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8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6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7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 t="25000"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8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hyperlink" Target="https://www.publicdomainpictures.net/view-image.php?image=370244&amp;picture=the-next-ste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5B1C83-59DA-45C6-9022-D30C3F98B5ED}"/>
              </a:ext>
            </a:extLst>
          </p:cNvPr>
          <p:cNvSpPr/>
          <p:nvPr/>
        </p:nvSpPr>
        <p:spPr>
          <a:xfrm>
            <a:off x="5092413" y="1947996"/>
            <a:ext cx="51250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Eileen Durant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Professor and Chair,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Respiratory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D86ACC-F0A2-48CA-9F9E-123508736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8171" y="1028927"/>
            <a:ext cx="2884206" cy="34535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185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58-3E95-4209-AC68-5BD7336C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279818"/>
            <a:ext cx="7655441" cy="471365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Capstone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2FC27-3147-4B75-825D-4D0A336B9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025" y="1417375"/>
            <a:ext cx="9248565" cy="4846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Project Description: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F11073-6045-4E32-91E2-8276819515B6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45656-1E6D-4E25-A991-B37CCF72F7F6}"/>
              </a:ext>
            </a:extLst>
          </p:cNvPr>
          <p:cNvSpPr txBox="1"/>
          <p:nvPr/>
        </p:nvSpPr>
        <p:spPr>
          <a:xfrm>
            <a:off x="6602137" y="1417375"/>
            <a:ext cx="4999838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Rationale (the WHY):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organizations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 degree advancement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seeking advancement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Community/national need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 doors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advancement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31517A-E414-4F8A-B7DC-9B633D2031C3}"/>
              </a:ext>
            </a:extLst>
          </p:cNvPr>
          <p:cNvSpPr txBox="1"/>
          <p:nvPr/>
        </p:nvSpPr>
        <p:spPr>
          <a:xfrm>
            <a:off x="715992" y="2061713"/>
            <a:ext cx="4999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design a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completions degree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two-year Associate of Science Registered Respiratory Therapists to advance their careers and expand their earning possibilities. </a:t>
            </a:r>
          </a:p>
        </p:txBody>
      </p:sp>
    </p:spTree>
    <p:extLst>
      <p:ext uri="{BB962C8B-B14F-4D97-AF65-F5344CB8AC3E}">
        <p14:creationId xmlns:p14="http://schemas.microsoft.com/office/powerpoint/2010/main" val="167125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D10B367-254F-4559-A8A3-75565A7503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Capstone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28FB74-E863-412A-9CDF-FD5D8C305338}"/>
              </a:ext>
            </a:extLst>
          </p:cNvPr>
          <p:cNvSpPr txBox="1"/>
          <p:nvPr/>
        </p:nvSpPr>
        <p:spPr>
          <a:xfrm>
            <a:off x="534033" y="1855404"/>
            <a:ext cx="48583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Interest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Need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Required Guidelines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State/National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Advisory Board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Approval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Development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Courses</a:t>
            </a:r>
          </a:p>
        </p:txBody>
      </p:sp>
      <p:pic>
        <p:nvPicPr>
          <p:cNvPr id="8194" name="Picture 2" descr="Hospital Respiratory Care Solutions - Ventilators &amp; Masks | Philips">
            <a:extLst>
              <a:ext uri="{FF2B5EF4-FFF2-40B4-BE49-F238E27FC236}">
                <a16:creationId xmlns:a16="http://schemas.microsoft.com/office/drawing/2014/main" id="{ABD82EA5-2974-4BE5-8B14-F78E62FE9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36" y="1683521"/>
            <a:ext cx="5979368" cy="336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8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47AF-75E7-4A90-8A9A-902A5F65B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SUGGESTIONS FOR FURTHER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4188C-50CB-4E31-BA46-EAD07726A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8325" y="1947215"/>
            <a:ext cx="5027675" cy="5387336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Complete </a:t>
            </a:r>
            <a:r>
              <a:rPr lang="en-US" sz="2800" b="1" dirty="0">
                <a:solidFill>
                  <a:schemeClr val="tx1"/>
                </a:solidFill>
              </a:rPr>
              <a:t>Course Development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Submit Proposal </a:t>
            </a:r>
            <a:r>
              <a:rPr lang="en-US" sz="2800" dirty="0">
                <a:solidFill>
                  <a:schemeClr val="tx1"/>
                </a:solidFill>
              </a:rPr>
              <a:t>for Approval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Letters of Supports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Hire </a:t>
            </a:r>
            <a:r>
              <a:rPr lang="en-US" sz="2800" b="1" dirty="0">
                <a:solidFill>
                  <a:schemeClr val="tx1"/>
                </a:solidFill>
              </a:rPr>
              <a:t>Faculty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Seek </a:t>
            </a:r>
            <a:r>
              <a:rPr lang="en-US" sz="2800" b="1" dirty="0">
                <a:solidFill>
                  <a:schemeClr val="tx1"/>
                </a:solidFill>
              </a:rPr>
              <a:t>Accreditation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E20621-1C0A-4C13-AC38-35359B4752F0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1137557"/>
          </a:xfrm>
          <a:prstGeom prst="rect">
            <a:avLst/>
          </a:prstGeom>
          <a:solidFill>
            <a:srgbClr val="0C0E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Suggestions for Further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6F650-61FD-4305-99AA-E3EFC2682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43178" y="3429000"/>
            <a:ext cx="2656993" cy="2198058"/>
          </a:xfrm>
          <a:prstGeom prst="rect">
            <a:avLst/>
          </a:prstGeom>
        </p:spPr>
      </p:pic>
      <p:pic>
        <p:nvPicPr>
          <p:cNvPr id="9218" name="Picture 2" descr="Download Transparent Transparent Stethoscope Clear Background - Poster ...">
            <a:extLst>
              <a:ext uri="{FF2B5EF4-FFF2-40B4-BE49-F238E27FC236}">
                <a16:creationId xmlns:a16="http://schemas.microsoft.com/office/drawing/2014/main" id="{A881D786-70C9-49CB-8383-C2E95C4CB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17" y="2063809"/>
            <a:ext cx="3575278" cy="33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035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Widescreen</PresentationFormat>
  <Paragraphs>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Courier New</vt:lpstr>
      <vt:lpstr>1_Office Theme</vt:lpstr>
      <vt:lpstr>3_Office Theme</vt:lpstr>
      <vt:lpstr>PowerPoint Presentation</vt:lpstr>
      <vt:lpstr>Capstone Focus</vt:lpstr>
      <vt:lpstr>PowerPoint Presentation</vt:lpstr>
      <vt:lpstr>SUGGESTIONS FOR FURTHER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</cp:revision>
  <dcterms:created xsi:type="dcterms:W3CDTF">2024-06-11T02:30:56Z</dcterms:created>
  <dcterms:modified xsi:type="dcterms:W3CDTF">2024-06-11T02:31:36Z</dcterms:modified>
</cp:coreProperties>
</file>