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38" r:id="rId3"/>
    <p:sldId id="2856" r:id="rId4"/>
    <p:sldId id="2857" r:id="rId5"/>
    <p:sldId id="28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4BA2F-F075-4FD7-841F-D96C9283D646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2FC7-67B7-451C-BF90-9AED73764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0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especially critical to driving new </a:t>
            </a:r>
            <a:r>
              <a:rPr lang="en-US" altLang="en-US" b="0" i="1" dirty="0"/>
              <a:t>regional</a:t>
            </a:r>
            <a:r>
              <a:rPr lang="en-US" altLang="en-US" b="0" dirty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83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52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8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1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8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2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42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31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1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3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225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7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94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1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6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9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387E5C-08F6-495D-8CE3-0706F1301018}"/>
              </a:ext>
            </a:extLst>
          </p:cNvPr>
          <p:cNvSpPr/>
          <p:nvPr/>
        </p:nvSpPr>
        <p:spPr>
          <a:xfrm>
            <a:off x="5223838" y="2491032"/>
            <a:ext cx="5043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 Reeves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Technology Consulting Manager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EFA29-F582-4359-8D05-1B22A2EE4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3" t="11678" r="4666" b="7940"/>
          <a:stretch/>
        </p:blipFill>
        <p:spPr>
          <a:xfrm>
            <a:off x="1797699" y="1393372"/>
            <a:ext cx="3060440" cy="32188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120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6222" y="1417375"/>
            <a:ext cx="5075834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Eagle Tech Net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Eagle Tech Net is a digital forum that allows faculty and staff to ask technology related questions and/or request more in-depth help with technology related projects and initiatives that they wish to explore. </a:t>
            </a:r>
            <a:endParaRPr lang="en-US" sz="2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582162" y="1417375"/>
            <a:ext cx="4794774" cy="4431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 (the WHY):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While searching for a way to introduce of the newly formed Technology Consulting Services group to the campus, I discovered the need for a Faculty and Staff technology forum.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forum will allow the transfer of knowledge amongst peers, and speedup the vetting and adoption of new and innovative technology.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7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2C4B5-E9D2-4088-9973-BC06CC7E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420" y="1232667"/>
            <a:ext cx="4456199" cy="3953933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Eagle Tech Net is close to completion of its first stage of development.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56468-CF13-4EF3-99F1-238A625A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284" y="1137556"/>
            <a:ext cx="5362296" cy="50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5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038" y="1615155"/>
            <a:ext cx="8844897" cy="3862699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</a:rPr>
              <a:t>Eagle Tech Net will allow </a:t>
            </a:r>
            <a:r>
              <a:rPr lang="en-US" sz="3300" b="1" dirty="0">
                <a:solidFill>
                  <a:schemeClr val="tx1"/>
                </a:solidFill>
              </a:rPr>
              <a:t>peer support for technology related questions</a:t>
            </a:r>
            <a:r>
              <a:rPr lang="en-US" sz="3300" dirty="0">
                <a:solidFill>
                  <a:schemeClr val="tx1"/>
                </a:solidFill>
              </a:rPr>
              <a:t>,  foster </a:t>
            </a:r>
            <a:r>
              <a:rPr lang="en-US" sz="3300" b="1" dirty="0">
                <a:solidFill>
                  <a:schemeClr val="tx1"/>
                </a:solidFill>
              </a:rPr>
              <a:t>open discussions </a:t>
            </a:r>
            <a:r>
              <a:rPr lang="en-US" sz="3300" dirty="0">
                <a:solidFill>
                  <a:schemeClr val="tx1"/>
                </a:solidFill>
              </a:rPr>
              <a:t>about new technology, and make the vetting and </a:t>
            </a:r>
            <a:r>
              <a:rPr lang="en-US" sz="3300" b="1" dirty="0">
                <a:solidFill>
                  <a:schemeClr val="tx1"/>
                </a:solidFill>
              </a:rPr>
              <a:t>adoption of new technology </a:t>
            </a:r>
            <a:r>
              <a:rPr lang="en-US" sz="3300" dirty="0">
                <a:solidFill>
                  <a:schemeClr val="tx1"/>
                </a:solidFill>
              </a:rPr>
              <a:t>a less stressful more pleasant endeavor.</a:t>
            </a: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Phases of development include</a:t>
            </a:r>
            <a:r>
              <a:rPr lang="en-US" b="1" dirty="0">
                <a:solidFill>
                  <a:srgbClr val="002060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Initial design and testing;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 user group testing and feedback; 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Final approval and campus-wide launch that includes demonstration.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Continuing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63C96-B760-4B31-85C2-D3C2209D7F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87" t="13545" r="22446" b="65718"/>
          <a:stretch/>
        </p:blipFill>
        <p:spPr>
          <a:xfrm>
            <a:off x="9530085" y="1862121"/>
            <a:ext cx="1441151" cy="1008455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006743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Calibri</vt:lpstr>
      <vt:lpstr>Courier New</vt:lpstr>
      <vt:lpstr>Tahoma</vt:lpstr>
      <vt:lpstr>Times New Roman</vt:lpstr>
      <vt:lpstr>1_Office Theme</vt:lpstr>
      <vt:lpstr>3_Office Theme</vt:lpstr>
      <vt:lpstr>PowerPoint Presentation</vt:lpstr>
      <vt:lpstr>Capstone Focus</vt:lpstr>
      <vt:lpstr>Eagle Tech Net is close to completion of its first stage of development.  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2024-06-11T02:58:50Z</dcterms:created>
  <dcterms:modified xsi:type="dcterms:W3CDTF">2024-06-11T02:59:40Z</dcterms:modified>
</cp:coreProperties>
</file>